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369" r:id="rId2"/>
    <p:sldId id="374" r:id="rId3"/>
    <p:sldId id="406" r:id="rId4"/>
    <p:sldId id="404" r:id="rId5"/>
    <p:sldId id="400" r:id="rId6"/>
    <p:sldId id="402" r:id="rId7"/>
    <p:sldId id="365" r:id="rId8"/>
    <p:sldId id="398" r:id="rId9"/>
    <p:sldId id="403" r:id="rId10"/>
  </p:sldIdLst>
  <p:sldSz cx="12192000" cy="6858000"/>
  <p:notesSz cx="6858000" cy="9144000"/>
  <p:defaultTextStyle>
    <a:defPPr>
      <a:defRPr lang="ko-KR"/>
    </a:defPPr>
    <a:lvl1pPr marL="0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78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57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36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14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892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70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249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428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4201" userDrawn="1">
          <p15:clr>
            <a:srgbClr val="F26B43"/>
          </p15:clr>
        </p15:guide>
        <p15:guide id="4" orient="horz" pos="119" userDrawn="1">
          <p15:clr>
            <a:srgbClr val="F26B43"/>
          </p15:clr>
        </p15:guide>
        <p15:guide id="6" pos="211" userDrawn="1">
          <p15:clr>
            <a:srgbClr val="F26B43"/>
          </p15:clr>
        </p15:guide>
        <p15:guide id="7" pos="7469" userDrawn="1">
          <p15:clr>
            <a:srgbClr val="F26B43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AA55"/>
    <a:srgbClr val="006633"/>
    <a:srgbClr val="E0FFE6"/>
    <a:srgbClr val="CC0000"/>
    <a:srgbClr val="FFE0E0"/>
    <a:srgbClr val="E1F2FF"/>
    <a:srgbClr val="FAFCBC"/>
    <a:srgbClr val="FBDDD9"/>
    <a:srgbClr val="D4CFC5"/>
    <a:srgbClr val="BDE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949" autoAdjust="0"/>
    <p:restoredTop sz="92277" autoAdjust="0"/>
  </p:normalViewPr>
  <p:slideViewPr>
    <p:cSldViewPr snapToGrid="0" showGuides="1">
      <p:cViewPr>
        <p:scale>
          <a:sx n="75" d="100"/>
          <a:sy n="75" d="100"/>
        </p:scale>
        <p:origin x="365" y="-48"/>
      </p:cViewPr>
      <p:guideLst>
        <p:guide orient="horz" pos="2160"/>
        <p:guide pos="3840"/>
        <p:guide orient="horz" pos="4201"/>
        <p:guide orient="horz" pos="119"/>
        <p:guide pos="211"/>
        <p:guide pos="746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75" d="100"/>
        <a:sy n="7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3DAF4C-20C0-4A95-ABB7-DD59F513659F}" type="datetimeFigureOut">
              <a:rPr lang="ko-KR" altLang="en-US" smtClean="0"/>
              <a:t>2025-08-28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F0EA2E-53D6-4215-8D3D-62EB7211AB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98704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78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57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36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14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892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70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49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28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0EA2E-53D6-4215-8D3D-62EB7211AB00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51880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298ECD-09DD-F71D-D3AD-EC8361D74C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9DBC976-95B6-1CAD-58CB-1BD4A7D1819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9984293-FC5A-8750-18CE-261A1F552A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5A7A7BF-F2F3-2C58-40A3-344C5353FE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0EA2E-53D6-4215-8D3D-62EB7211AB00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93177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CB3DBA-0C64-5F6D-BD56-94C32F93EE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C81E990-0A93-5EFB-861B-D69EFC39468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E7B31CD-FB74-197D-5FC7-041D8E585E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CA9BFCA-AF1B-804B-4FD2-82EB963A8C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0EA2E-53D6-4215-8D3D-62EB7211AB00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53849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31A209-AB07-463F-77BD-3E7060544E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9FB654B-3A3C-25BB-F5B3-860F49BBE1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526324E-4DD8-C417-8D5C-0618F9FA6B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A60F133-CAEE-EA17-55E1-A4C0AA3A906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0EA2E-53D6-4215-8D3D-62EB7211AB00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36614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783258-695B-37AB-0136-B1E34122B9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A92FBA3-6F88-2B89-59C2-41C902A7391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7A3EFE8-B277-D18E-ADB9-8854E9FCEB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58E9DB8-D9D5-0484-4373-11AE6DE68F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0EA2E-53D6-4215-8D3D-62EB7211AB00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05525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75AB06-0338-B744-8020-2779AEE216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DDD7938-842F-AFBC-8AD4-D909BE51BE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7F97F3-32F9-BDF1-A279-B804BC7014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2DB55-505D-4FAB-A64E-2CC43B306977}" type="datetime1">
              <a:rPr lang="ko-KR" altLang="en-US" smtClean="0"/>
              <a:t>2025-08-28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7B1642F-0AF3-D4A2-DF7C-C1B63E9BC4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819AF7C-D278-96CB-94EF-ED1BE0566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07224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D6B1DE-BD18-4C9A-0C36-19266C933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53997C9-D93D-7245-F1D0-F6E85DD385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D301743-DF26-3B90-D20C-A8ADDD4058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9C1E4-9A76-4B93-9441-91D93285A665}" type="datetime1">
              <a:rPr lang="ko-KR" altLang="en-US" smtClean="0"/>
              <a:t>2025-08-28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A4BFA48-71E0-CF97-0F08-F0F8B73E9C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0695B8A-4E53-7382-6933-E61E456AB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25175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DABF3C8-5013-5942-B447-0A08236E6C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F39449B-D19A-3DA4-4642-997538C7B7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C60381E-1964-1F01-E22B-8F28751787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21A00-D4B5-4BCA-B522-AD27B6CFD35E}" type="datetime1">
              <a:rPr lang="ko-KR" altLang="en-US" smtClean="0"/>
              <a:t>2025-08-28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8E4FB8B-08D1-0D5E-FC1A-5A37A55529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CF6BDE1-2F06-BB87-DA22-45BE465E3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81548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DEBCCD-6142-8A56-29B4-630AB6DCA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A24A1F-04B7-C654-AEFE-9CACC5621C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C3DF8A3-215A-15B9-AD7B-B1793EB66C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903A4-58DF-4431-A7C0-F32EA738FA30}" type="datetime1">
              <a:rPr lang="ko-KR" altLang="en-US" smtClean="0"/>
              <a:t>2025-08-28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831567E-433E-FEC4-2CA0-8D4B102ED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7A8CE10-D4FB-C1C7-3A05-3F4DE9AED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48954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10BA93-9628-2B53-350A-2705600CD8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840B2FB-4224-A3AE-3A39-2CFB843C9B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120A3FE-0239-2D74-82C7-4C6F81A36B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48D146-1A0C-4C6A-8EF7-865DD958F577}" type="datetime1">
              <a:rPr lang="ko-KR" altLang="en-US" smtClean="0"/>
              <a:t>2025-08-28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5B30288-FE17-3950-B391-CCE9F85C7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0D8559E-FEBE-FEEE-9936-C5A960B0C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11596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306AC8-AB42-5462-1485-4EDE0F1B8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9553F70-BF0A-463B-49A4-788E319FFE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D934449-9969-987A-6817-3E158D5BEB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5F9B02B-8E06-3A20-C50F-FF429BE0F2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B6D50-5A54-4F54-BF45-2FF196ED660B}" type="datetime1">
              <a:rPr lang="ko-KR" altLang="en-US" smtClean="0"/>
              <a:t>2025-08-28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D2054A8-2CCF-F18C-4288-DBF46FFDF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C66D133-EFE0-5577-E25F-FB2B291E4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93284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748C8B-E304-4632-36E6-FF48250B49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D7333D0-51A3-007F-61CC-7BE162FF0D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10F2CA9-B3DD-FAB4-11CB-98F36768A5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631135A-7C5A-DB46-D9B8-2B7DDEC14B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0D2C37F-9EB9-88BD-E7A7-6E24460BA9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64F4A0D-9714-D326-BC28-9C613D02FC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19E8F-AC48-4DAC-A318-D4FDE6C2F280}" type="datetime1">
              <a:rPr lang="ko-KR" altLang="en-US" smtClean="0"/>
              <a:t>2025-08-28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1EBE6D3-6CCD-B7B9-5373-DC3DD482A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AACAB3E-13FD-15CD-E711-A59C61EC03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71625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6052AB-1C00-BFE7-BB8B-FEFAF85BE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2A8EB5C-D12D-FFA7-B72B-32C0241B5A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5152AF-D2D0-48A9-BE09-BEFDCEE847C9}" type="datetime1">
              <a:rPr lang="ko-KR" altLang="en-US" smtClean="0"/>
              <a:t>2025-08-28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CAE23A7-3D05-0FE4-178E-6649512998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1ECDC3B-EBF7-0557-7CFC-AA735A20C5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82306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12FFDC8-2602-3A99-3F64-2F32E6F29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0AB467-22A7-4E3E-9B10-E51E51D8B9F7}" type="datetime1">
              <a:rPr lang="ko-KR" altLang="en-US" smtClean="0"/>
              <a:t>2025-08-28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DC32121-F341-93B9-4055-02901EBB3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762444F-1751-551F-04AA-A44A1133E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6553" y="6679376"/>
            <a:ext cx="310983" cy="123111"/>
          </a:xfrm>
        </p:spPr>
        <p:txBody>
          <a:bodyPr wrap="none" lIns="0" tIns="0" rIns="0" bIns="0">
            <a:spAutoFit/>
          </a:bodyPr>
          <a:lstStyle>
            <a:lvl1pPr>
              <a:defRPr sz="800" i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en-US" altLang="ko-KR" dirty="0"/>
              <a:t>p.</a:t>
            </a:r>
            <a:fld id="{070F40F9-ACE8-4B8E-BEF3-4D4725501AF7}" type="slidenum">
              <a:rPr lang="ko-KR" altLang="en-US" smtClean="0"/>
              <a:pPr/>
              <a:t>‹#›</a:t>
            </a:fld>
            <a:r>
              <a:rPr lang="en-US" altLang="ko-KR" dirty="0"/>
              <a:t>/8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815615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5B8D9D-1710-09B1-2B7F-684DB5DB04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F66261A-0FFF-0F67-07EF-3609227E34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E0E73AC-0F73-3DE8-479C-4D76111495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58B6A12-8ABB-A7CE-0D55-A7B8D148F9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72234-CE81-46B4-BB87-7051BF315D4F}" type="datetime1">
              <a:rPr lang="ko-KR" altLang="en-US" smtClean="0"/>
              <a:t>2025-08-28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318FB40-8564-899B-B6CA-C24CD0FA92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D4460A6-C07D-C108-A58E-B951CB0CD0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11252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B8F20A-0D43-2143-C8BE-11C6F3186F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B2A591F-31A9-CD46-6ECB-D95D11486C0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2E80959-17A2-A030-F4FE-577A6F69F8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BC5FFA4-70B3-9D24-92EE-6A1160ECB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91630-BFCB-4546-A2A3-3DF0B4FC2B70}" type="datetime1">
              <a:rPr lang="ko-KR" altLang="en-US" smtClean="0"/>
              <a:t>2025-08-28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9EC7CCB-2F85-960F-1C55-B7AD2368D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04B04EA-7827-3AE1-AA3C-36E16D388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33644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48E8215-6E40-ED91-74A1-533A752A4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4B7E949-F91A-A617-C83E-E62F7A8339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D984C0E-8B6E-4FA2-6F4C-6DD1814C7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170C1F7-2B52-4E0A-A670-C956B996E077}" type="datetime1">
              <a:rPr lang="ko-KR" altLang="en-US" smtClean="0"/>
              <a:t>2025-08-28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239122C-72A8-E6C7-A2A8-71F5554227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76E867F-BC10-7F7D-5400-1985FBF0B2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27692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11" Type="http://schemas.openxmlformats.org/officeDocument/2006/relationships/hyperlink" Target="https://hjsportfoliolist.netlify.app/pages/lostark/lancemaster/lancemaster" TargetMode="External"/><Relationship Id="rId5" Type="http://schemas.openxmlformats.org/officeDocument/2006/relationships/image" Target="../media/image7.png"/><Relationship Id="rId10" Type="http://schemas.openxmlformats.org/officeDocument/2006/relationships/hyperlink" Target="https://hjsportfoliolist.netlify.app/" TargetMode="External"/><Relationship Id="rId4" Type="http://schemas.microsoft.com/office/2007/relationships/hdphoto" Target="../media/hdphoto1.wdp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11" Type="http://schemas.openxmlformats.org/officeDocument/2006/relationships/hyperlink" Target="https://hjsportfoliolist.netlify.app/pages/lostark/lancemaster/lancemaster" TargetMode="External"/><Relationship Id="rId5" Type="http://schemas.openxmlformats.org/officeDocument/2006/relationships/image" Target="../media/image7.png"/><Relationship Id="rId10" Type="http://schemas.openxmlformats.org/officeDocument/2006/relationships/hyperlink" Target="https://hjsportfoliolist.netlify.app/" TargetMode="External"/><Relationship Id="rId4" Type="http://schemas.microsoft.com/office/2007/relationships/hdphoto" Target="../media/hdphoto1.wdp"/><Relationship Id="rId9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microsoft.com/office/2007/relationships/hdphoto" Target="../media/hdphoto4.wdp"/><Relationship Id="rId7" Type="http://schemas.microsoft.com/office/2007/relationships/hdphoto" Target="../media/hdphoto6.wdp"/><Relationship Id="rId12" Type="http://schemas.openxmlformats.org/officeDocument/2006/relationships/hyperlink" Target="https://hjsportfoliolist.netlify.app/pages/lostark/lancemaster/lancemaster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hyperlink" Target="https://hjsportfoliolist.netlify.app/" TargetMode="External"/><Relationship Id="rId5" Type="http://schemas.microsoft.com/office/2007/relationships/hdphoto" Target="../media/hdphoto5.wdp"/><Relationship Id="rId10" Type="http://schemas.openxmlformats.org/officeDocument/2006/relationships/image" Target="../media/image9.png"/><Relationship Id="rId4" Type="http://schemas.openxmlformats.org/officeDocument/2006/relationships/image" Target="../media/image11.png"/><Relationship Id="rId9" Type="http://schemas.microsoft.com/office/2007/relationships/hdphoto" Target="../media/hdphoto7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hyperlink" Target="https://hjsportfoliolist.netlify.app/pages/lostark/datatable/datatable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hjsportfoliolist.netlify.app/" TargetMode="External"/><Relationship Id="rId5" Type="http://schemas.openxmlformats.org/officeDocument/2006/relationships/image" Target="../media/image9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hyperlink" Target="https://hjsportfoliolist.netlify.app/pages/pg/swordsman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11" Type="http://schemas.openxmlformats.org/officeDocument/2006/relationships/hyperlink" Target="https://hjsportfoliolist.netlify.app/pages/lostark/emberspirit/emberspirit" TargetMode="External"/><Relationship Id="rId5" Type="http://schemas.openxmlformats.org/officeDocument/2006/relationships/image" Target="../media/image19.png"/><Relationship Id="rId10" Type="http://schemas.openxmlformats.org/officeDocument/2006/relationships/hyperlink" Target="https://hjsportfoliolist.netlify.app/" TargetMode="External"/><Relationship Id="rId4" Type="http://schemas.openxmlformats.org/officeDocument/2006/relationships/image" Target="../media/image18.png"/><Relationship Id="rId9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1.png"/><Relationship Id="rId18" Type="http://schemas.openxmlformats.org/officeDocument/2006/relationships/image" Target="../media/image9.png"/><Relationship Id="rId3" Type="http://schemas.openxmlformats.org/officeDocument/2006/relationships/image" Target="../media/image23.png"/><Relationship Id="rId7" Type="http://schemas.openxmlformats.org/officeDocument/2006/relationships/image" Target="../media/image26.png"/><Relationship Id="rId12" Type="http://schemas.microsoft.com/office/2007/relationships/hdphoto" Target="../media/hdphoto9.wdp"/><Relationship Id="rId17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microsoft.com/office/2007/relationships/hdphoto" Target="../media/hdphoto8.wdp"/><Relationship Id="rId11" Type="http://schemas.openxmlformats.org/officeDocument/2006/relationships/image" Target="../media/image30.png"/><Relationship Id="rId5" Type="http://schemas.openxmlformats.org/officeDocument/2006/relationships/image" Target="../media/image25.png"/><Relationship Id="rId15" Type="http://schemas.openxmlformats.org/officeDocument/2006/relationships/image" Target="../media/image33.png"/><Relationship Id="rId10" Type="http://schemas.openxmlformats.org/officeDocument/2006/relationships/image" Target="../media/image29.jpeg"/><Relationship Id="rId19" Type="http://schemas.openxmlformats.org/officeDocument/2006/relationships/hyperlink" Target="https://hjsportfoliolist.netlify.app/" TargetMode="External"/><Relationship Id="rId4" Type="http://schemas.openxmlformats.org/officeDocument/2006/relationships/image" Target="../media/image24.jpg"/><Relationship Id="rId9" Type="http://schemas.openxmlformats.org/officeDocument/2006/relationships/image" Target="../media/image28.png"/><Relationship Id="rId14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hjsportfoliolist.netlify.app/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4C1133-5357-CE75-E534-976901BDD3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26675CA3-26A3-65F9-EB02-DE008A6C68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4751419"/>
              </p:ext>
            </p:extLst>
          </p:nvPr>
        </p:nvGraphicFramePr>
        <p:xfrm>
          <a:off x="334963" y="4266135"/>
          <a:ext cx="11510672" cy="23970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6637">
                  <a:extLst>
                    <a:ext uri="{9D8B030D-6E8A-4147-A177-3AD203B41FA5}">
                      <a16:colId xmlns:a16="http://schemas.microsoft.com/office/drawing/2014/main" val="2877529452"/>
                    </a:ext>
                  </a:extLst>
                </a:gridCol>
                <a:gridCol w="2094807">
                  <a:extLst>
                    <a:ext uri="{9D8B030D-6E8A-4147-A177-3AD203B41FA5}">
                      <a16:colId xmlns:a16="http://schemas.microsoft.com/office/drawing/2014/main" val="2068784636"/>
                    </a:ext>
                  </a:extLst>
                </a:gridCol>
                <a:gridCol w="2094807">
                  <a:extLst>
                    <a:ext uri="{9D8B030D-6E8A-4147-A177-3AD203B41FA5}">
                      <a16:colId xmlns:a16="http://schemas.microsoft.com/office/drawing/2014/main" val="1353713263"/>
                    </a:ext>
                  </a:extLst>
                </a:gridCol>
                <a:gridCol w="2094807">
                  <a:extLst>
                    <a:ext uri="{9D8B030D-6E8A-4147-A177-3AD203B41FA5}">
                      <a16:colId xmlns:a16="http://schemas.microsoft.com/office/drawing/2014/main" val="3378152575"/>
                    </a:ext>
                  </a:extLst>
                </a:gridCol>
                <a:gridCol w="2094807">
                  <a:extLst>
                    <a:ext uri="{9D8B030D-6E8A-4147-A177-3AD203B41FA5}">
                      <a16:colId xmlns:a16="http://schemas.microsoft.com/office/drawing/2014/main" val="2068905512"/>
                    </a:ext>
                  </a:extLst>
                </a:gridCol>
                <a:gridCol w="2094807">
                  <a:extLst>
                    <a:ext uri="{9D8B030D-6E8A-4147-A177-3AD203B41FA5}">
                      <a16:colId xmlns:a16="http://schemas.microsoft.com/office/drawing/2014/main" val="228951734"/>
                    </a:ext>
                  </a:extLst>
                </a:gridCol>
              </a:tblGrid>
              <a:tr h="333373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0" kern="120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0" kern="120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많이 해 봤어요</a:t>
                      </a:r>
                      <a:r>
                        <a:rPr lang="en-US" altLang="ko-KR" sz="1000" b="0" kern="12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</a:t>
                      </a:r>
                      <a:r>
                        <a:rPr lang="en-US" altLang="ko-KR" sz="1000" b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(</a:t>
                      </a:r>
                      <a:r>
                        <a:rPr lang="ko-KR" altLang="en-US" sz="1000" b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상</a:t>
                      </a:r>
                      <a:r>
                        <a:rPr lang="en-US" altLang="ko-KR" sz="1000" b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)</a:t>
                      </a:r>
                      <a:endParaRPr lang="ko-KR" altLang="en-US" sz="1000" b="0" kern="1200" dirty="0">
                        <a:solidFill>
                          <a:schemeClr val="bg1">
                            <a:lumMod val="8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1" kern="120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꽤 해 봤어요</a:t>
                      </a:r>
                      <a:r>
                        <a:rPr lang="en-US" altLang="ko-KR" sz="1000" b="0" kern="12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</a:t>
                      </a:r>
                      <a:r>
                        <a:rPr lang="en-US" altLang="ko-KR" sz="1000" b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(</a:t>
                      </a:r>
                      <a:r>
                        <a:rPr lang="ko-KR" altLang="en-US" sz="1000" b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중상</a:t>
                      </a:r>
                      <a:r>
                        <a:rPr lang="en-US" altLang="ko-KR" sz="1000" b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)</a:t>
                      </a:r>
                      <a:endParaRPr lang="ko-KR" altLang="en-US" sz="1000" b="0" kern="1200" dirty="0">
                        <a:solidFill>
                          <a:schemeClr val="bg1">
                            <a:lumMod val="8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1" kern="120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어느 정도 해 봤어요</a:t>
                      </a:r>
                      <a:r>
                        <a:rPr lang="en-US" altLang="ko-KR" sz="1000" b="0" kern="12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</a:t>
                      </a:r>
                      <a:r>
                        <a:rPr lang="en-US" altLang="ko-KR" sz="1000" b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(</a:t>
                      </a:r>
                      <a:r>
                        <a:rPr lang="ko-KR" altLang="en-US" sz="1000" b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중</a:t>
                      </a:r>
                      <a:r>
                        <a:rPr lang="en-US" altLang="ko-KR" sz="1000" b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)</a:t>
                      </a:r>
                      <a:endParaRPr lang="ko-KR" altLang="en-US" sz="1000" b="0" kern="1200" dirty="0">
                        <a:solidFill>
                          <a:schemeClr val="bg1">
                            <a:lumMod val="8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1" kern="120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조금 해 봤어요</a:t>
                      </a:r>
                      <a:r>
                        <a:rPr lang="en-US" altLang="ko-KR" sz="1000" b="0" kern="12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</a:t>
                      </a:r>
                      <a:r>
                        <a:rPr lang="en-US" altLang="ko-KR" sz="1000" b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(</a:t>
                      </a:r>
                      <a:r>
                        <a:rPr lang="ko-KR" altLang="en-US" sz="1000" b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중하</a:t>
                      </a:r>
                      <a:r>
                        <a:rPr lang="en-US" altLang="ko-KR" sz="1000" b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)</a:t>
                      </a:r>
                      <a:endParaRPr lang="ko-KR" altLang="en-US" sz="1000" b="0" kern="1200" dirty="0">
                        <a:solidFill>
                          <a:schemeClr val="bg1">
                            <a:lumMod val="8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1" kern="120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해본 적 있어요</a:t>
                      </a:r>
                      <a:r>
                        <a:rPr lang="en-US" altLang="ko-KR" sz="1000" b="0" kern="12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</a:t>
                      </a:r>
                      <a:r>
                        <a:rPr lang="en-US" altLang="ko-KR" sz="1000" b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(</a:t>
                      </a:r>
                      <a:r>
                        <a:rPr lang="ko-KR" altLang="en-US" sz="1000" b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하</a:t>
                      </a:r>
                      <a:r>
                        <a:rPr lang="en-US" altLang="ko-KR" sz="1000" b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)</a:t>
                      </a:r>
                      <a:endParaRPr lang="ko-KR" altLang="en-US" sz="1000" b="0" kern="1200" dirty="0">
                        <a:solidFill>
                          <a:schemeClr val="bg1">
                            <a:lumMod val="8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0977880"/>
                  </a:ext>
                </a:extLst>
              </a:tr>
              <a:tr h="515913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문서작업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F2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1137561"/>
                  </a:ext>
                </a:extLst>
              </a:tr>
              <a:tr h="515913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프로그래밍 언어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F2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en-US" altLang="ko-KR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en-US" altLang="ko-KR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en-US" altLang="ko-KR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5270398"/>
                  </a:ext>
                </a:extLst>
              </a:tr>
              <a:tr h="515913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게임엔진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F2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6697367"/>
                  </a:ext>
                </a:extLst>
              </a:tr>
              <a:tr h="515913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기타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F2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95524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4ED9FF88-A8DE-A0FF-A8FC-4B36BB91097F}"/>
              </a:ext>
            </a:extLst>
          </p:cNvPr>
          <p:cNvSpPr txBox="1"/>
          <p:nvPr/>
        </p:nvSpPr>
        <p:spPr>
          <a:xfrm>
            <a:off x="334963" y="1219524"/>
            <a:ext cx="8008603" cy="457424"/>
          </a:xfrm>
          <a:prstGeom prst="rect">
            <a:avLst/>
          </a:prstGeom>
          <a:noFill/>
        </p:spPr>
        <p:txBody>
          <a:bodyPr wrap="none" lIns="0" tIns="72000" rIns="0" bIns="0" rtlCol="0" anchor="t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! </a:t>
            </a:r>
            <a:r>
              <a:rPr lang="ko-KR" altLang="en-US" sz="1000" b="1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전투 기획자</a:t>
            </a:r>
            <a:r>
              <a:rPr lang="ko-KR" altLang="en-US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를 꿈꾸는 </a:t>
            </a:r>
            <a:r>
              <a:rPr lang="ko-KR" altLang="en-US" sz="1000" b="1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홍진선</a:t>
            </a:r>
            <a:r>
              <a:rPr lang="ko-KR" altLang="en-US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입니다</a:t>
            </a:r>
            <a:r>
              <a: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  <a:p>
            <a:pPr>
              <a:spcAft>
                <a:spcPts val="600"/>
              </a:spcAft>
            </a:pPr>
            <a:r>
              <a:rPr lang="ko-KR" altLang="en-US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캐릭터 컨셉에 어울리는 스킬과 액션을 상상하는 것에 재미를 느낍니다</a:t>
            </a:r>
            <a:r>
              <a: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이제는 상상에서 그치지 않고</a:t>
            </a:r>
            <a:r>
              <a: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저의 색깔이 담긴 캐릭터를 세상에 탄생시키려고 합니다</a:t>
            </a:r>
            <a:r>
              <a: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  <a:endParaRPr lang="ko-KR" altLang="en-US" sz="100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CDB06A8-51EC-2886-FBB2-2AED6776756F}"/>
              </a:ext>
            </a:extLst>
          </p:cNvPr>
          <p:cNvSpPr txBox="1"/>
          <p:nvPr/>
        </p:nvSpPr>
        <p:spPr>
          <a:xfrm>
            <a:off x="334963" y="3815363"/>
            <a:ext cx="1231106" cy="215444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r>
              <a:rPr lang="ko-KR" altLang="en-US" sz="1400" dirty="0">
                <a:latin typeface="페이퍼로지 7 Bold" pitchFamily="2" charset="-127"/>
                <a:ea typeface="페이퍼로지 7 Bold" pitchFamily="2" charset="-127"/>
                <a:cs typeface="Pretendard Medium" panose="02000603000000020004" pitchFamily="2" charset="-127"/>
              </a:rPr>
              <a:t>관련 역량 및 기술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A15E22C1-A657-07BD-0102-8607050DE838}"/>
              </a:ext>
            </a:extLst>
          </p:cNvPr>
          <p:cNvCxnSpPr>
            <a:cxnSpLocks/>
          </p:cNvCxnSpPr>
          <p:nvPr/>
        </p:nvCxnSpPr>
        <p:spPr>
          <a:xfrm>
            <a:off x="336000" y="4107369"/>
            <a:ext cx="11520000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ACF7506B-EDFE-F3CB-55E1-6E413E10C48A}"/>
              </a:ext>
            </a:extLst>
          </p:cNvPr>
          <p:cNvSpPr/>
          <p:nvPr/>
        </p:nvSpPr>
        <p:spPr>
          <a:xfrm>
            <a:off x="336000" y="1841640"/>
            <a:ext cx="1138940" cy="158736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사진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A99679F4-0587-2B4E-0341-8C967CAAC3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8805447"/>
              </p:ext>
            </p:extLst>
          </p:nvPr>
        </p:nvGraphicFramePr>
        <p:xfrm>
          <a:off x="1944519" y="1841640"/>
          <a:ext cx="2384610" cy="158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0610">
                  <a:extLst>
                    <a:ext uri="{9D8B030D-6E8A-4147-A177-3AD203B41FA5}">
                      <a16:colId xmlns:a16="http://schemas.microsoft.com/office/drawing/2014/main" val="1073248805"/>
                    </a:ext>
                  </a:extLst>
                </a:gridCol>
                <a:gridCol w="147145">
                  <a:extLst>
                    <a:ext uri="{9D8B030D-6E8A-4147-A177-3AD203B41FA5}">
                      <a16:colId xmlns:a16="http://schemas.microsoft.com/office/drawing/2014/main" val="2910123102"/>
                    </a:ext>
                  </a:extLst>
                </a:gridCol>
                <a:gridCol w="1376855">
                  <a:extLst>
                    <a:ext uri="{9D8B030D-6E8A-4147-A177-3AD203B41FA5}">
                      <a16:colId xmlns:a16="http://schemas.microsoft.com/office/drawing/2014/main" val="60372332"/>
                    </a:ext>
                  </a:extLst>
                </a:gridCol>
              </a:tblGrid>
              <a:tr h="216000">
                <a:tc>
                  <a:txBody>
                    <a:bodyPr/>
                    <a:lstStyle/>
                    <a:p>
                      <a:pPr algn="dist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이름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: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홍진선</a:t>
                      </a: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6012168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dist" latinLnBrk="1"/>
                      <a:endParaRPr lang="en-US" altLang="ko-KR" sz="100" b="0" dirty="0">
                        <a:solidFill>
                          <a:schemeClr val="tx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b="0" dirty="0">
                        <a:solidFill>
                          <a:schemeClr val="tx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b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975484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dist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생년월일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: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1996.09.13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4025082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dist" latinLnBrk="1"/>
                      <a:endParaRPr lang="ko-KR" altLang="en-US" sz="100" b="0" dirty="0">
                        <a:solidFill>
                          <a:schemeClr val="tx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b="0" dirty="0">
                        <a:solidFill>
                          <a:schemeClr val="tx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b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0753958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dist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거주지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: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경기도 광명시</a:t>
                      </a: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2757590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dist" latinLnBrk="1"/>
                      <a:endParaRPr lang="ko-KR" altLang="en-US" sz="100" b="0" dirty="0">
                        <a:solidFill>
                          <a:schemeClr val="tx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b="0" dirty="0">
                        <a:solidFill>
                          <a:schemeClr val="tx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b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8324834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dist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연락처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: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010-2052-2419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2599097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7AD98DEE-4536-7BE2-9815-35BB02F838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5229536"/>
              </p:ext>
            </p:extLst>
          </p:nvPr>
        </p:nvGraphicFramePr>
        <p:xfrm>
          <a:off x="4398798" y="1841640"/>
          <a:ext cx="3529091" cy="158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0610">
                  <a:extLst>
                    <a:ext uri="{9D8B030D-6E8A-4147-A177-3AD203B41FA5}">
                      <a16:colId xmlns:a16="http://schemas.microsoft.com/office/drawing/2014/main" val="1073248805"/>
                    </a:ext>
                  </a:extLst>
                </a:gridCol>
                <a:gridCol w="147145">
                  <a:extLst>
                    <a:ext uri="{9D8B030D-6E8A-4147-A177-3AD203B41FA5}">
                      <a16:colId xmlns:a16="http://schemas.microsoft.com/office/drawing/2014/main" val="2910123102"/>
                    </a:ext>
                  </a:extLst>
                </a:gridCol>
                <a:gridCol w="2521336">
                  <a:extLst>
                    <a:ext uri="{9D8B030D-6E8A-4147-A177-3AD203B41FA5}">
                      <a16:colId xmlns:a16="http://schemas.microsoft.com/office/drawing/2014/main" val="60372332"/>
                    </a:ext>
                  </a:extLst>
                </a:gridCol>
              </a:tblGrid>
              <a:tr h="216000">
                <a:tc>
                  <a:txBody>
                    <a:bodyPr/>
                    <a:lstStyle/>
                    <a:p>
                      <a:pPr algn="dist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전공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: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한국공학대학교 게임공학과</a:t>
                      </a: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6012168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dist" latinLnBrk="1"/>
                      <a:endParaRPr lang="en-US" altLang="ko-KR" sz="100" b="0" dirty="0">
                        <a:solidFill>
                          <a:schemeClr val="tx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b="0" dirty="0">
                        <a:solidFill>
                          <a:schemeClr val="tx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b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975484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dist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경력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: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신입</a:t>
                      </a: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4025082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dist" latinLnBrk="1"/>
                      <a:endParaRPr lang="ko-KR" altLang="en-US" sz="100" b="0" dirty="0">
                        <a:solidFill>
                          <a:schemeClr val="tx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b="0" dirty="0">
                        <a:solidFill>
                          <a:schemeClr val="tx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b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0753958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dist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병역사항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: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군필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(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육군 만기전역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/ 2019.06 ~ 2021.01)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2757590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dist" latinLnBrk="1"/>
                      <a:endParaRPr lang="ko-KR" altLang="en-US" sz="100" b="0" dirty="0">
                        <a:solidFill>
                          <a:schemeClr val="tx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b="0" dirty="0">
                        <a:solidFill>
                          <a:schemeClr val="tx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b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8324834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dist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이메일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: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hjs0913@naver.com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2599097"/>
                  </a:ext>
                </a:extLst>
              </a:tr>
            </a:tbl>
          </a:graphicData>
        </a:graphic>
      </p:graphicFrame>
      <p:grpSp>
        <p:nvGrpSpPr>
          <p:cNvPr id="194" name="그룹 193">
            <a:extLst>
              <a:ext uri="{FF2B5EF4-FFF2-40B4-BE49-F238E27FC236}">
                <a16:creationId xmlns:a16="http://schemas.microsoft.com/office/drawing/2014/main" id="{1E879E64-6650-6E68-8466-7D8BBAFCD30E}"/>
              </a:ext>
            </a:extLst>
          </p:cNvPr>
          <p:cNvGrpSpPr/>
          <p:nvPr/>
        </p:nvGrpSpPr>
        <p:grpSpPr>
          <a:xfrm>
            <a:off x="6461243" y="4673091"/>
            <a:ext cx="297040" cy="417602"/>
            <a:chOff x="5076210" y="4698298"/>
            <a:chExt cx="297040" cy="417602"/>
          </a:xfrm>
        </p:grpSpPr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688952A6-96F3-E67F-A5BF-5094D78F2E38}"/>
                </a:ext>
              </a:extLst>
            </p:cNvPr>
            <p:cNvSpPr txBox="1"/>
            <p:nvPr/>
          </p:nvSpPr>
          <p:spPr>
            <a:xfrm>
              <a:off x="5098894" y="4974614"/>
              <a:ext cx="251672" cy="141286"/>
            </a:xfrm>
            <a:prstGeom prst="rect">
              <a:avLst/>
            </a:prstGeom>
            <a:noFill/>
          </p:spPr>
          <p:txBody>
            <a:bodyPr wrap="none" lIns="0" tIns="18000" rIns="0" bIns="0" rtlCol="0" anchor="b">
              <a:spAutoFit/>
            </a:bodyPr>
            <a:lstStyle>
              <a:defPPr>
                <a:defRPr lang="ko-KR"/>
              </a:defPPr>
              <a:lvl1pPr>
                <a:defRPr sz="8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defRPr>
              </a:lvl1pPr>
            </a:lstStyle>
            <a:p>
              <a:r>
                <a:rPr lang="en-US" altLang="ko-KR" dirty="0"/>
                <a:t>Excel</a:t>
              </a:r>
              <a:endParaRPr lang="ko-KR" altLang="en-US" dirty="0"/>
            </a:p>
          </p:txBody>
        </p:sp>
        <p:grpSp>
          <p:nvGrpSpPr>
            <p:cNvPr id="71" name="그룹 70">
              <a:extLst>
                <a:ext uri="{FF2B5EF4-FFF2-40B4-BE49-F238E27FC236}">
                  <a16:creationId xmlns:a16="http://schemas.microsoft.com/office/drawing/2014/main" id="{7A489FD8-AB59-7176-FB2C-C8CA258C40FD}"/>
                </a:ext>
              </a:extLst>
            </p:cNvPr>
            <p:cNvGrpSpPr/>
            <p:nvPr/>
          </p:nvGrpSpPr>
          <p:grpSpPr>
            <a:xfrm>
              <a:off x="5076210" y="4698298"/>
              <a:ext cx="297040" cy="276316"/>
              <a:chOff x="5484238" y="4698298"/>
              <a:chExt cx="243810" cy="226800"/>
            </a:xfrm>
          </p:grpSpPr>
          <p:sp>
            <p:nvSpPr>
              <p:cNvPr id="57" name="자유형: 도형 56">
                <a:extLst>
                  <a:ext uri="{FF2B5EF4-FFF2-40B4-BE49-F238E27FC236}">
                    <a16:creationId xmlns:a16="http://schemas.microsoft.com/office/drawing/2014/main" id="{DB5EB79E-9370-39B8-A001-B5F71B41046F}"/>
                  </a:ext>
                </a:extLst>
              </p:cNvPr>
              <p:cNvSpPr/>
              <p:nvPr/>
            </p:nvSpPr>
            <p:spPr>
              <a:xfrm>
                <a:off x="5540938" y="4789018"/>
                <a:ext cx="187110" cy="136080"/>
              </a:xfrm>
              <a:custGeom>
                <a:avLst/>
                <a:gdLst>
                  <a:gd name="connsiteX0" fmla="*/ 96390 w 187110"/>
                  <a:gd name="connsiteY0" fmla="*/ 17010 h 136080"/>
                  <a:gd name="connsiteX1" fmla="*/ 0 w 187110"/>
                  <a:gd name="connsiteY1" fmla="*/ 0 h 136080"/>
                  <a:gd name="connsiteX2" fmla="*/ 0 w 187110"/>
                  <a:gd name="connsiteY2" fmla="*/ 125687 h 136080"/>
                  <a:gd name="connsiteX3" fmla="*/ 10393 w 187110"/>
                  <a:gd name="connsiteY3" fmla="*/ 136080 h 136080"/>
                  <a:gd name="connsiteX4" fmla="*/ 10393 w 187110"/>
                  <a:gd name="connsiteY4" fmla="*/ 136080 h 136080"/>
                  <a:gd name="connsiteX5" fmla="*/ 176717 w 187110"/>
                  <a:gd name="connsiteY5" fmla="*/ 136080 h 136080"/>
                  <a:gd name="connsiteX6" fmla="*/ 187110 w 187110"/>
                  <a:gd name="connsiteY6" fmla="*/ 125687 h 136080"/>
                  <a:gd name="connsiteX7" fmla="*/ 187110 w 187110"/>
                  <a:gd name="connsiteY7" fmla="*/ 125687 h 136080"/>
                  <a:gd name="connsiteX8" fmla="*/ 187110 w 187110"/>
                  <a:gd name="connsiteY8" fmla="*/ 79380 h 136080"/>
                  <a:gd name="connsiteX9" fmla="*/ 96390 w 187110"/>
                  <a:gd name="connsiteY9" fmla="*/ 17010 h 136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7110" h="136080">
                    <a:moveTo>
                      <a:pt x="96390" y="17010"/>
                    </a:moveTo>
                    <a:lnTo>
                      <a:pt x="0" y="0"/>
                    </a:lnTo>
                    <a:lnTo>
                      <a:pt x="0" y="125687"/>
                    </a:lnTo>
                    <a:cubicBezTo>
                      <a:pt x="0" y="131427"/>
                      <a:pt x="4653" y="136080"/>
                      <a:pt x="10393" y="136080"/>
                    </a:cubicBezTo>
                    <a:lnTo>
                      <a:pt x="10393" y="136080"/>
                    </a:lnTo>
                    <a:lnTo>
                      <a:pt x="176717" y="136080"/>
                    </a:lnTo>
                    <a:cubicBezTo>
                      <a:pt x="182457" y="136080"/>
                      <a:pt x="187110" y="131427"/>
                      <a:pt x="187110" y="125687"/>
                    </a:cubicBezTo>
                    <a:lnTo>
                      <a:pt x="187110" y="125687"/>
                    </a:lnTo>
                    <a:lnTo>
                      <a:pt x="187110" y="79380"/>
                    </a:lnTo>
                    <a:lnTo>
                      <a:pt x="96390" y="17010"/>
                    </a:lnTo>
                    <a:close/>
                  </a:path>
                </a:pathLst>
              </a:custGeom>
              <a:solidFill>
                <a:srgbClr val="185C37"/>
              </a:solidFill>
              <a:ln w="1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58" name="자유형: 도형 57">
                <a:extLst>
                  <a:ext uri="{FF2B5EF4-FFF2-40B4-BE49-F238E27FC236}">
                    <a16:creationId xmlns:a16="http://schemas.microsoft.com/office/drawing/2014/main" id="{B490218C-0609-5D6D-E1D0-DF44ECB11FCA}"/>
                  </a:ext>
                </a:extLst>
              </p:cNvPr>
              <p:cNvSpPr/>
              <p:nvPr/>
            </p:nvSpPr>
            <p:spPr>
              <a:xfrm>
                <a:off x="5540938" y="4698298"/>
                <a:ext cx="187110" cy="130410"/>
              </a:xfrm>
              <a:custGeom>
                <a:avLst/>
                <a:gdLst>
                  <a:gd name="connsiteX0" fmla="*/ 96390 w 187110"/>
                  <a:gd name="connsiteY0" fmla="*/ 0 h 130410"/>
                  <a:gd name="connsiteX1" fmla="*/ 10393 w 187110"/>
                  <a:gd name="connsiteY1" fmla="*/ 0 h 130410"/>
                  <a:gd name="connsiteX2" fmla="*/ 0 w 187110"/>
                  <a:gd name="connsiteY2" fmla="*/ 10393 h 130410"/>
                  <a:gd name="connsiteX3" fmla="*/ 0 w 187110"/>
                  <a:gd name="connsiteY3" fmla="*/ 10393 h 130410"/>
                  <a:gd name="connsiteX4" fmla="*/ 0 w 187110"/>
                  <a:gd name="connsiteY4" fmla="*/ 56700 h 130410"/>
                  <a:gd name="connsiteX5" fmla="*/ 96390 w 187110"/>
                  <a:gd name="connsiteY5" fmla="*/ 113400 h 130410"/>
                  <a:gd name="connsiteX6" fmla="*/ 147420 w 187110"/>
                  <a:gd name="connsiteY6" fmla="*/ 130410 h 130410"/>
                  <a:gd name="connsiteX7" fmla="*/ 187110 w 187110"/>
                  <a:gd name="connsiteY7" fmla="*/ 113400 h 130410"/>
                  <a:gd name="connsiteX8" fmla="*/ 187110 w 187110"/>
                  <a:gd name="connsiteY8" fmla="*/ 56700 h 130410"/>
                  <a:gd name="connsiteX9" fmla="*/ 96390 w 187110"/>
                  <a:gd name="connsiteY9" fmla="*/ 0 h 1304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7110" h="130410">
                    <a:moveTo>
                      <a:pt x="96390" y="0"/>
                    </a:moveTo>
                    <a:lnTo>
                      <a:pt x="10393" y="0"/>
                    </a:lnTo>
                    <a:cubicBezTo>
                      <a:pt x="4653" y="0"/>
                      <a:pt x="0" y="4653"/>
                      <a:pt x="0" y="10393"/>
                    </a:cubicBezTo>
                    <a:cubicBezTo>
                      <a:pt x="0" y="10393"/>
                      <a:pt x="0" y="10393"/>
                      <a:pt x="0" y="10393"/>
                    </a:cubicBezTo>
                    <a:lnTo>
                      <a:pt x="0" y="56700"/>
                    </a:lnTo>
                    <a:lnTo>
                      <a:pt x="96390" y="113400"/>
                    </a:lnTo>
                    <a:lnTo>
                      <a:pt x="147420" y="130410"/>
                    </a:lnTo>
                    <a:lnTo>
                      <a:pt x="187110" y="113400"/>
                    </a:lnTo>
                    <a:lnTo>
                      <a:pt x="187110" y="56700"/>
                    </a:lnTo>
                    <a:lnTo>
                      <a:pt x="96390" y="0"/>
                    </a:lnTo>
                    <a:close/>
                  </a:path>
                </a:pathLst>
              </a:custGeom>
              <a:solidFill>
                <a:srgbClr val="21A366"/>
              </a:solidFill>
              <a:ln w="1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0" name="자유형: 도형 59">
                <a:extLst>
                  <a:ext uri="{FF2B5EF4-FFF2-40B4-BE49-F238E27FC236}">
                    <a16:creationId xmlns:a16="http://schemas.microsoft.com/office/drawing/2014/main" id="{1A07EEA7-4B63-811C-546C-23278F9442D2}"/>
                  </a:ext>
                </a:extLst>
              </p:cNvPr>
              <p:cNvSpPr/>
              <p:nvPr/>
            </p:nvSpPr>
            <p:spPr>
              <a:xfrm>
                <a:off x="5540938" y="4754998"/>
                <a:ext cx="96390" cy="56700"/>
              </a:xfrm>
              <a:custGeom>
                <a:avLst/>
                <a:gdLst>
                  <a:gd name="connsiteX0" fmla="*/ 0 w 96390"/>
                  <a:gd name="connsiteY0" fmla="*/ 0 h 56700"/>
                  <a:gd name="connsiteX1" fmla="*/ 96390 w 96390"/>
                  <a:gd name="connsiteY1" fmla="*/ 0 h 56700"/>
                  <a:gd name="connsiteX2" fmla="*/ 96390 w 96390"/>
                  <a:gd name="connsiteY2" fmla="*/ 56700 h 56700"/>
                  <a:gd name="connsiteX3" fmla="*/ 0 w 96390"/>
                  <a:gd name="connsiteY3" fmla="*/ 56700 h 56700"/>
                  <a:gd name="connsiteX4" fmla="*/ 0 w 96390"/>
                  <a:gd name="connsiteY4" fmla="*/ 0 h 56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6390" h="56700">
                    <a:moveTo>
                      <a:pt x="0" y="0"/>
                    </a:moveTo>
                    <a:lnTo>
                      <a:pt x="96390" y="0"/>
                    </a:lnTo>
                    <a:lnTo>
                      <a:pt x="96390" y="56700"/>
                    </a:lnTo>
                    <a:lnTo>
                      <a:pt x="0" y="567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07C41"/>
              </a:solidFill>
              <a:ln w="1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1" name="자유형: 도형 60">
                <a:extLst>
                  <a:ext uri="{FF2B5EF4-FFF2-40B4-BE49-F238E27FC236}">
                    <a16:creationId xmlns:a16="http://schemas.microsoft.com/office/drawing/2014/main" id="{4845C419-678B-EC49-3C64-1EFCC34C8336}"/>
                  </a:ext>
                </a:extLst>
              </p:cNvPr>
              <p:cNvSpPr/>
              <p:nvPr/>
            </p:nvSpPr>
            <p:spPr>
              <a:xfrm>
                <a:off x="5540938" y="4743658"/>
                <a:ext cx="79380" cy="141750"/>
              </a:xfrm>
              <a:custGeom>
                <a:avLst/>
                <a:gdLst>
                  <a:gd name="connsiteX0" fmla="*/ 68987 w 79380"/>
                  <a:gd name="connsiteY0" fmla="*/ 0 h 141750"/>
                  <a:gd name="connsiteX1" fmla="*/ 0 w 79380"/>
                  <a:gd name="connsiteY1" fmla="*/ 0 h 141750"/>
                  <a:gd name="connsiteX2" fmla="*/ 0 w 79380"/>
                  <a:gd name="connsiteY2" fmla="*/ 141750 h 141750"/>
                  <a:gd name="connsiteX3" fmla="*/ 68987 w 79380"/>
                  <a:gd name="connsiteY3" fmla="*/ 141750 h 141750"/>
                  <a:gd name="connsiteX4" fmla="*/ 79380 w 79380"/>
                  <a:gd name="connsiteY4" fmla="*/ 131357 h 141750"/>
                  <a:gd name="connsiteX5" fmla="*/ 79380 w 79380"/>
                  <a:gd name="connsiteY5" fmla="*/ 10393 h 141750"/>
                  <a:gd name="connsiteX6" fmla="*/ 68987 w 79380"/>
                  <a:gd name="connsiteY6" fmla="*/ 0 h 141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9380" h="141750">
                    <a:moveTo>
                      <a:pt x="68987" y="0"/>
                    </a:moveTo>
                    <a:lnTo>
                      <a:pt x="0" y="0"/>
                    </a:lnTo>
                    <a:lnTo>
                      <a:pt x="0" y="141750"/>
                    </a:lnTo>
                    <a:lnTo>
                      <a:pt x="68987" y="141750"/>
                    </a:lnTo>
                    <a:cubicBezTo>
                      <a:pt x="74720" y="141731"/>
                      <a:pt x="79361" y="137089"/>
                      <a:pt x="79380" y="131357"/>
                    </a:cubicBezTo>
                    <a:lnTo>
                      <a:pt x="79380" y="10393"/>
                    </a:lnTo>
                    <a:cubicBezTo>
                      <a:pt x="79361" y="4661"/>
                      <a:pt x="74720" y="19"/>
                      <a:pt x="68987" y="0"/>
                    </a:cubicBezTo>
                    <a:close/>
                  </a:path>
                </a:pathLst>
              </a:custGeom>
              <a:solidFill>
                <a:srgbClr val="000000">
                  <a:alpha val="10000"/>
                </a:srgbClr>
              </a:solidFill>
              <a:ln w="1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3" name="자유형: 도형 62">
                <a:extLst>
                  <a:ext uri="{FF2B5EF4-FFF2-40B4-BE49-F238E27FC236}">
                    <a16:creationId xmlns:a16="http://schemas.microsoft.com/office/drawing/2014/main" id="{45973627-E81D-3E0D-99FA-C1CF18E0E20A}"/>
                  </a:ext>
                </a:extLst>
              </p:cNvPr>
              <p:cNvSpPr/>
              <p:nvPr/>
            </p:nvSpPr>
            <p:spPr>
              <a:xfrm>
                <a:off x="5540938" y="4749328"/>
                <a:ext cx="73710" cy="141750"/>
              </a:xfrm>
              <a:custGeom>
                <a:avLst/>
                <a:gdLst>
                  <a:gd name="connsiteX0" fmla="*/ 63317 w 73710"/>
                  <a:gd name="connsiteY0" fmla="*/ 0 h 141750"/>
                  <a:gd name="connsiteX1" fmla="*/ 0 w 73710"/>
                  <a:gd name="connsiteY1" fmla="*/ 0 h 141750"/>
                  <a:gd name="connsiteX2" fmla="*/ 0 w 73710"/>
                  <a:gd name="connsiteY2" fmla="*/ 141750 h 141750"/>
                  <a:gd name="connsiteX3" fmla="*/ 63317 w 73710"/>
                  <a:gd name="connsiteY3" fmla="*/ 141750 h 141750"/>
                  <a:gd name="connsiteX4" fmla="*/ 73710 w 73710"/>
                  <a:gd name="connsiteY4" fmla="*/ 131357 h 141750"/>
                  <a:gd name="connsiteX5" fmla="*/ 73710 w 73710"/>
                  <a:gd name="connsiteY5" fmla="*/ 10393 h 141750"/>
                  <a:gd name="connsiteX6" fmla="*/ 63317 w 73710"/>
                  <a:gd name="connsiteY6" fmla="*/ 0 h 141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3710" h="141750">
                    <a:moveTo>
                      <a:pt x="63317" y="0"/>
                    </a:moveTo>
                    <a:lnTo>
                      <a:pt x="0" y="0"/>
                    </a:lnTo>
                    <a:lnTo>
                      <a:pt x="0" y="141750"/>
                    </a:lnTo>
                    <a:lnTo>
                      <a:pt x="63317" y="141750"/>
                    </a:lnTo>
                    <a:cubicBezTo>
                      <a:pt x="69050" y="141731"/>
                      <a:pt x="73691" y="137089"/>
                      <a:pt x="73710" y="131357"/>
                    </a:cubicBezTo>
                    <a:lnTo>
                      <a:pt x="73710" y="10393"/>
                    </a:lnTo>
                    <a:cubicBezTo>
                      <a:pt x="73691" y="4661"/>
                      <a:pt x="69050" y="19"/>
                      <a:pt x="63317" y="0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1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4" name="자유형: 도형 63">
                <a:extLst>
                  <a:ext uri="{FF2B5EF4-FFF2-40B4-BE49-F238E27FC236}">
                    <a16:creationId xmlns:a16="http://schemas.microsoft.com/office/drawing/2014/main" id="{F7439EBF-3A19-5C72-B104-C35518D7C2AF}"/>
                  </a:ext>
                </a:extLst>
              </p:cNvPr>
              <p:cNvSpPr/>
              <p:nvPr/>
            </p:nvSpPr>
            <p:spPr>
              <a:xfrm>
                <a:off x="5540938" y="4749328"/>
                <a:ext cx="73710" cy="130410"/>
              </a:xfrm>
              <a:custGeom>
                <a:avLst/>
                <a:gdLst>
                  <a:gd name="connsiteX0" fmla="*/ 63317 w 73710"/>
                  <a:gd name="connsiteY0" fmla="*/ 0 h 130410"/>
                  <a:gd name="connsiteX1" fmla="*/ 0 w 73710"/>
                  <a:gd name="connsiteY1" fmla="*/ 0 h 130410"/>
                  <a:gd name="connsiteX2" fmla="*/ 0 w 73710"/>
                  <a:gd name="connsiteY2" fmla="*/ 130410 h 130410"/>
                  <a:gd name="connsiteX3" fmla="*/ 63317 w 73710"/>
                  <a:gd name="connsiteY3" fmla="*/ 130410 h 130410"/>
                  <a:gd name="connsiteX4" fmla="*/ 73710 w 73710"/>
                  <a:gd name="connsiteY4" fmla="*/ 120017 h 130410"/>
                  <a:gd name="connsiteX5" fmla="*/ 73710 w 73710"/>
                  <a:gd name="connsiteY5" fmla="*/ 10393 h 130410"/>
                  <a:gd name="connsiteX6" fmla="*/ 63317 w 73710"/>
                  <a:gd name="connsiteY6" fmla="*/ 0 h 1304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3710" h="130410">
                    <a:moveTo>
                      <a:pt x="63317" y="0"/>
                    </a:moveTo>
                    <a:lnTo>
                      <a:pt x="0" y="0"/>
                    </a:lnTo>
                    <a:lnTo>
                      <a:pt x="0" y="130410"/>
                    </a:lnTo>
                    <a:lnTo>
                      <a:pt x="63317" y="130410"/>
                    </a:lnTo>
                    <a:cubicBezTo>
                      <a:pt x="69050" y="130391"/>
                      <a:pt x="73691" y="125749"/>
                      <a:pt x="73710" y="120017"/>
                    </a:cubicBezTo>
                    <a:lnTo>
                      <a:pt x="73710" y="10393"/>
                    </a:lnTo>
                    <a:cubicBezTo>
                      <a:pt x="73691" y="4661"/>
                      <a:pt x="69050" y="19"/>
                      <a:pt x="63317" y="0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1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6" name="자유형: 도형 65">
                <a:extLst>
                  <a:ext uri="{FF2B5EF4-FFF2-40B4-BE49-F238E27FC236}">
                    <a16:creationId xmlns:a16="http://schemas.microsoft.com/office/drawing/2014/main" id="{211AEA39-0C6E-14DD-C72D-B761B74BF2FA}"/>
                  </a:ext>
                </a:extLst>
              </p:cNvPr>
              <p:cNvSpPr/>
              <p:nvPr/>
            </p:nvSpPr>
            <p:spPr>
              <a:xfrm>
                <a:off x="5540938" y="4749328"/>
                <a:ext cx="68040" cy="130410"/>
              </a:xfrm>
              <a:custGeom>
                <a:avLst/>
                <a:gdLst>
                  <a:gd name="connsiteX0" fmla="*/ 57647 w 68040"/>
                  <a:gd name="connsiteY0" fmla="*/ 0 h 130410"/>
                  <a:gd name="connsiteX1" fmla="*/ 0 w 68040"/>
                  <a:gd name="connsiteY1" fmla="*/ 0 h 130410"/>
                  <a:gd name="connsiteX2" fmla="*/ 0 w 68040"/>
                  <a:gd name="connsiteY2" fmla="*/ 130410 h 130410"/>
                  <a:gd name="connsiteX3" fmla="*/ 57647 w 68040"/>
                  <a:gd name="connsiteY3" fmla="*/ 130410 h 130410"/>
                  <a:gd name="connsiteX4" fmla="*/ 68040 w 68040"/>
                  <a:gd name="connsiteY4" fmla="*/ 120017 h 130410"/>
                  <a:gd name="connsiteX5" fmla="*/ 68040 w 68040"/>
                  <a:gd name="connsiteY5" fmla="*/ 10393 h 130410"/>
                  <a:gd name="connsiteX6" fmla="*/ 57647 w 68040"/>
                  <a:gd name="connsiteY6" fmla="*/ 0 h 1304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8040" h="130410">
                    <a:moveTo>
                      <a:pt x="57647" y="0"/>
                    </a:moveTo>
                    <a:lnTo>
                      <a:pt x="0" y="0"/>
                    </a:lnTo>
                    <a:lnTo>
                      <a:pt x="0" y="130410"/>
                    </a:lnTo>
                    <a:lnTo>
                      <a:pt x="57647" y="130410"/>
                    </a:lnTo>
                    <a:cubicBezTo>
                      <a:pt x="63380" y="130391"/>
                      <a:pt x="68021" y="125749"/>
                      <a:pt x="68040" y="120017"/>
                    </a:cubicBezTo>
                    <a:lnTo>
                      <a:pt x="68040" y="10393"/>
                    </a:lnTo>
                    <a:cubicBezTo>
                      <a:pt x="68021" y="4661"/>
                      <a:pt x="63380" y="19"/>
                      <a:pt x="57647" y="0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1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7" name="자유형: 도형 66">
                <a:extLst>
                  <a:ext uri="{FF2B5EF4-FFF2-40B4-BE49-F238E27FC236}">
                    <a16:creationId xmlns:a16="http://schemas.microsoft.com/office/drawing/2014/main" id="{D119587C-3BC7-6B16-53A7-5930D1955008}"/>
                  </a:ext>
                </a:extLst>
              </p:cNvPr>
              <p:cNvSpPr/>
              <p:nvPr/>
            </p:nvSpPr>
            <p:spPr>
              <a:xfrm>
                <a:off x="5484238" y="4749328"/>
                <a:ext cx="124740" cy="124740"/>
              </a:xfrm>
              <a:custGeom>
                <a:avLst/>
                <a:gdLst>
                  <a:gd name="connsiteX0" fmla="*/ 10393 w 124740"/>
                  <a:gd name="connsiteY0" fmla="*/ 0 h 124740"/>
                  <a:gd name="connsiteX1" fmla="*/ 114347 w 124740"/>
                  <a:gd name="connsiteY1" fmla="*/ 0 h 124740"/>
                  <a:gd name="connsiteX2" fmla="*/ 124740 w 124740"/>
                  <a:gd name="connsiteY2" fmla="*/ 10393 h 124740"/>
                  <a:gd name="connsiteX3" fmla="*/ 124740 w 124740"/>
                  <a:gd name="connsiteY3" fmla="*/ 114347 h 124740"/>
                  <a:gd name="connsiteX4" fmla="*/ 114347 w 124740"/>
                  <a:gd name="connsiteY4" fmla="*/ 124740 h 124740"/>
                  <a:gd name="connsiteX5" fmla="*/ 10393 w 124740"/>
                  <a:gd name="connsiteY5" fmla="*/ 124740 h 124740"/>
                  <a:gd name="connsiteX6" fmla="*/ 0 w 124740"/>
                  <a:gd name="connsiteY6" fmla="*/ 114347 h 124740"/>
                  <a:gd name="connsiteX7" fmla="*/ 0 w 124740"/>
                  <a:gd name="connsiteY7" fmla="*/ 10393 h 124740"/>
                  <a:gd name="connsiteX8" fmla="*/ 10393 w 124740"/>
                  <a:gd name="connsiteY8" fmla="*/ 0 h 1247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4740" h="124740">
                    <a:moveTo>
                      <a:pt x="10393" y="0"/>
                    </a:moveTo>
                    <a:lnTo>
                      <a:pt x="114347" y="0"/>
                    </a:lnTo>
                    <a:cubicBezTo>
                      <a:pt x="120087" y="0"/>
                      <a:pt x="124740" y="4653"/>
                      <a:pt x="124740" y="10393"/>
                    </a:cubicBezTo>
                    <a:lnTo>
                      <a:pt x="124740" y="114347"/>
                    </a:lnTo>
                    <a:cubicBezTo>
                      <a:pt x="124740" y="120087"/>
                      <a:pt x="120087" y="124740"/>
                      <a:pt x="114347" y="124740"/>
                    </a:cubicBezTo>
                    <a:lnTo>
                      <a:pt x="10393" y="124740"/>
                    </a:lnTo>
                    <a:cubicBezTo>
                      <a:pt x="4653" y="124740"/>
                      <a:pt x="0" y="120087"/>
                      <a:pt x="0" y="114347"/>
                    </a:cubicBezTo>
                    <a:lnTo>
                      <a:pt x="0" y="10393"/>
                    </a:lnTo>
                    <a:cubicBezTo>
                      <a:pt x="0" y="4653"/>
                      <a:pt x="4653" y="0"/>
                      <a:pt x="10393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18884F"/>
                  </a:gs>
                  <a:gs pos="50000">
                    <a:srgbClr val="117E43"/>
                  </a:gs>
                  <a:gs pos="100000">
                    <a:srgbClr val="0B6631"/>
                  </a:gs>
                </a:gsLst>
                <a:lin ang="3599921" scaled="1"/>
              </a:gradFill>
              <a:ln w="1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4DB1C038-9991-A1F6-0118-412A7DF83BB3}"/>
                  </a:ext>
                </a:extLst>
              </p:cNvPr>
              <p:cNvSpPr/>
              <p:nvPr/>
            </p:nvSpPr>
            <p:spPr>
              <a:xfrm>
                <a:off x="5516426" y="4777910"/>
                <a:ext cx="60362" cy="67569"/>
              </a:xfrm>
              <a:custGeom>
                <a:avLst/>
                <a:gdLst>
                  <a:gd name="connsiteX0" fmla="*/ 0 w 60362"/>
                  <a:gd name="connsiteY0" fmla="*/ 67569 h 67569"/>
                  <a:gd name="connsiteX1" fmla="*/ 21864 w 60362"/>
                  <a:gd name="connsiteY1" fmla="*/ 33691 h 67569"/>
                  <a:gd name="connsiteX2" fmla="*/ 1831 w 60362"/>
                  <a:gd name="connsiteY2" fmla="*/ 0 h 67569"/>
                  <a:gd name="connsiteX3" fmla="*/ 17946 w 60362"/>
                  <a:gd name="connsiteY3" fmla="*/ 0 h 67569"/>
                  <a:gd name="connsiteX4" fmla="*/ 28877 w 60362"/>
                  <a:gd name="connsiteY4" fmla="*/ 21546 h 67569"/>
                  <a:gd name="connsiteX5" fmla="*/ 30953 w 60362"/>
                  <a:gd name="connsiteY5" fmla="*/ 26116 h 67569"/>
                  <a:gd name="connsiteX6" fmla="*/ 31094 w 60362"/>
                  <a:gd name="connsiteY6" fmla="*/ 26116 h 67569"/>
                  <a:gd name="connsiteX7" fmla="*/ 33362 w 60362"/>
                  <a:gd name="connsiteY7" fmla="*/ 21359 h 67569"/>
                  <a:gd name="connsiteX8" fmla="*/ 45048 w 60362"/>
                  <a:gd name="connsiteY8" fmla="*/ 11 h 67569"/>
                  <a:gd name="connsiteX9" fmla="*/ 59841 w 60362"/>
                  <a:gd name="connsiteY9" fmla="*/ 11 h 67569"/>
                  <a:gd name="connsiteX10" fmla="*/ 39299 w 60362"/>
                  <a:gd name="connsiteY10" fmla="*/ 33504 h 67569"/>
                  <a:gd name="connsiteX11" fmla="*/ 60363 w 60362"/>
                  <a:gd name="connsiteY11" fmla="*/ 67569 h 67569"/>
                  <a:gd name="connsiteX12" fmla="*/ 44623 w 60362"/>
                  <a:gd name="connsiteY12" fmla="*/ 67569 h 67569"/>
                  <a:gd name="connsiteX13" fmla="*/ 31996 w 60362"/>
                  <a:gd name="connsiteY13" fmla="*/ 43920 h 67569"/>
                  <a:gd name="connsiteX14" fmla="*/ 30488 w 60362"/>
                  <a:gd name="connsiteY14" fmla="*/ 40762 h 67569"/>
                  <a:gd name="connsiteX15" fmla="*/ 30301 w 60362"/>
                  <a:gd name="connsiteY15" fmla="*/ 40762 h 67569"/>
                  <a:gd name="connsiteX16" fmla="*/ 28838 w 60362"/>
                  <a:gd name="connsiteY16" fmla="*/ 43823 h 67569"/>
                  <a:gd name="connsiteX17" fmla="*/ 15836 w 60362"/>
                  <a:gd name="connsiteY17" fmla="*/ 67569 h 67569"/>
                  <a:gd name="connsiteX18" fmla="*/ 0 w 60362"/>
                  <a:gd name="connsiteY18" fmla="*/ 67569 h 675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60362" h="67569">
                    <a:moveTo>
                      <a:pt x="0" y="67569"/>
                    </a:moveTo>
                    <a:lnTo>
                      <a:pt x="21864" y="33691"/>
                    </a:lnTo>
                    <a:lnTo>
                      <a:pt x="1831" y="0"/>
                    </a:lnTo>
                    <a:lnTo>
                      <a:pt x="17946" y="0"/>
                    </a:lnTo>
                    <a:lnTo>
                      <a:pt x="28877" y="21546"/>
                    </a:lnTo>
                    <a:cubicBezTo>
                      <a:pt x="29887" y="23593"/>
                      <a:pt x="30578" y="25112"/>
                      <a:pt x="30953" y="26116"/>
                    </a:cubicBezTo>
                    <a:lnTo>
                      <a:pt x="31094" y="26116"/>
                    </a:lnTo>
                    <a:cubicBezTo>
                      <a:pt x="31813" y="24483"/>
                      <a:pt x="32569" y="22897"/>
                      <a:pt x="33362" y="21359"/>
                    </a:cubicBezTo>
                    <a:lnTo>
                      <a:pt x="45048" y="11"/>
                    </a:lnTo>
                    <a:lnTo>
                      <a:pt x="59841" y="11"/>
                    </a:lnTo>
                    <a:lnTo>
                      <a:pt x="39299" y="33504"/>
                    </a:lnTo>
                    <a:lnTo>
                      <a:pt x="60363" y="67569"/>
                    </a:lnTo>
                    <a:lnTo>
                      <a:pt x="44623" y="67569"/>
                    </a:lnTo>
                    <a:lnTo>
                      <a:pt x="31996" y="43920"/>
                    </a:lnTo>
                    <a:cubicBezTo>
                      <a:pt x="31401" y="42914"/>
                      <a:pt x="30896" y="41857"/>
                      <a:pt x="30488" y="40762"/>
                    </a:cubicBezTo>
                    <a:lnTo>
                      <a:pt x="30301" y="40762"/>
                    </a:lnTo>
                    <a:cubicBezTo>
                      <a:pt x="29931" y="41834"/>
                      <a:pt x="29440" y="42862"/>
                      <a:pt x="28838" y="43823"/>
                    </a:cubicBezTo>
                    <a:lnTo>
                      <a:pt x="15836" y="67569"/>
                    </a:lnTo>
                    <a:lnTo>
                      <a:pt x="0" y="67569"/>
                    </a:lnTo>
                    <a:close/>
                  </a:path>
                </a:pathLst>
              </a:custGeom>
              <a:solidFill>
                <a:srgbClr val="FFFFFF"/>
              </a:solidFill>
              <a:ln w="1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DB3118E6-7BCA-F536-B2E8-18E21F3184A8}"/>
                  </a:ext>
                </a:extLst>
              </p:cNvPr>
              <p:cNvSpPr/>
              <p:nvPr/>
            </p:nvSpPr>
            <p:spPr>
              <a:xfrm>
                <a:off x="5637328" y="4698298"/>
                <a:ext cx="90720" cy="56700"/>
              </a:xfrm>
              <a:custGeom>
                <a:avLst/>
                <a:gdLst>
                  <a:gd name="connsiteX0" fmla="*/ 80327 w 90720"/>
                  <a:gd name="connsiteY0" fmla="*/ 0 h 56700"/>
                  <a:gd name="connsiteX1" fmla="*/ 0 w 90720"/>
                  <a:gd name="connsiteY1" fmla="*/ 0 h 56700"/>
                  <a:gd name="connsiteX2" fmla="*/ 0 w 90720"/>
                  <a:gd name="connsiteY2" fmla="*/ 56700 h 56700"/>
                  <a:gd name="connsiteX3" fmla="*/ 90720 w 90720"/>
                  <a:gd name="connsiteY3" fmla="*/ 56700 h 56700"/>
                  <a:gd name="connsiteX4" fmla="*/ 90720 w 90720"/>
                  <a:gd name="connsiteY4" fmla="*/ 10393 h 56700"/>
                  <a:gd name="connsiteX5" fmla="*/ 80327 w 90720"/>
                  <a:gd name="connsiteY5" fmla="*/ 0 h 56700"/>
                  <a:gd name="connsiteX6" fmla="*/ 80327 w 90720"/>
                  <a:gd name="connsiteY6" fmla="*/ 0 h 56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0720" h="56700">
                    <a:moveTo>
                      <a:pt x="80327" y="0"/>
                    </a:moveTo>
                    <a:lnTo>
                      <a:pt x="0" y="0"/>
                    </a:lnTo>
                    <a:lnTo>
                      <a:pt x="0" y="56700"/>
                    </a:lnTo>
                    <a:lnTo>
                      <a:pt x="90720" y="56700"/>
                    </a:lnTo>
                    <a:lnTo>
                      <a:pt x="90720" y="10393"/>
                    </a:lnTo>
                    <a:cubicBezTo>
                      <a:pt x="90720" y="4653"/>
                      <a:pt x="86067" y="0"/>
                      <a:pt x="80327" y="0"/>
                    </a:cubicBezTo>
                    <a:lnTo>
                      <a:pt x="80327" y="0"/>
                    </a:lnTo>
                    <a:close/>
                  </a:path>
                </a:pathLst>
              </a:custGeom>
              <a:solidFill>
                <a:srgbClr val="33C481"/>
              </a:solidFill>
              <a:ln w="1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70" name="자유형: 도형 69">
                <a:extLst>
                  <a:ext uri="{FF2B5EF4-FFF2-40B4-BE49-F238E27FC236}">
                    <a16:creationId xmlns:a16="http://schemas.microsoft.com/office/drawing/2014/main" id="{ECC8F779-19B7-BA9E-F07D-C8EFA231578B}"/>
                  </a:ext>
                </a:extLst>
              </p:cNvPr>
              <p:cNvSpPr/>
              <p:nvPr/>
            </p:nvSpPr>
            <p:spPr>
              <a:xfrm>
                <a:off x="5637328" y="4811698"/>
                <a:ext cx="90720" cy="56700"/>
              </a:xfrm>
              <a:custGeom>
                <a:avLst/>
                <a:gdLst>
                  <a:gd name="connsiteX0" fmla="*/ 0 w 90720"/>
                  <a:gd name="connsiteY0" fmla="*/ 0 h 56700"/>
                  <a:gd name="connsiteX1" fmla="*/ 90720 w 90720"/>
                  <a:gd name="connsiteY1" fmla="*/ 0 h 56700"/>
                  <a:gd name="connsiteX2" fmla="*/ 90720 w 90720"/>
                  <a:gd name="connsiteY2" fmla="*/ 56700 h 56700"/>
                  <a:gd name="connsiteX3" fmla="*/ 0 w 90720"/>
                  <a:gd name="connsiteY3" fmla="*/ 56700 h 56700"/>
                  <a:gd name="connsiteX4" fmla="*/ 0 w 90720"/>
                  <a:gd name="connsiteY4" fmla="*/ 0 h 56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0720" h="56700">
                    <a:moveTo>
                      <a:pt x="0" y="0"/>
                    </a:moveTo>
                    <a:lnTo>
                      <a:pt x="90720" y="0"/>
                    </a:lnTo>
                    <a:lnTo>
                      <a:pt x="90720" y="56700"/>
                    </a:lnTo>
                    <a:lnTo>
                      <a:pt x="0" y="567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07C41"/>
              </a:solidFill>
              <a:ln w="1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</p:grpSp>
      <p:grpSp>
        <p:nvGrpSpPr>
          <p:cNvPr id="159" name="그룹 158">
            <a:extLst>
              <a:ext uri="{FF2B5EF4-FFF2-40B4-BE49-F238E27FC236}">
                <a16:creationId xmlns:a16="http://schemas.microsoft.com/office/drawing/2014/main" id="{9E480A23-62CC-A43A-DA4A-FB8DE2E8C494}"/>
              </a:ext>
            </a:extLst>
          </p:cNvPr>
          <p:cNvGrpSpPr/>
          <p:nvPr/>
        </p:nvGrpSpPr>
        <p:grpSpPr>
          <a:xfrm>
            <a:off x="4244617" y="5187308"/>
            <a:ext cx="539893" cy="418768"/>
            <a:chOff x="1986817" y="5206141"/>
            <a:chExt cx="539893" cy="418768"/>
          </a:xfrm>
        </p:grpSpPr>
        <p:grpSp>
          <p:nvGrpSpPr>
            <p:cNvPr id="158" name="그룹 157">
              <a:extLst>
                <a:ext uri="{FF2B5EF4-FFF2-40B4-BE49-F238E27FC236}">
                  <a16:creationId xmlns:a16="http://schemas.microsoft.com/office/drawing/2014/main" id="{25597EC2-0B3C-7693-7A60-310892553932}"/>
                </a:ext>
              </a:extLst>
            </p:cNvPr>
            <p:cNvGrpSpPr/>
            <p:nvPr/>
          </p:nvGrpSpPr>
          <p:grpSpPr>
            <a:xfrm>
              <a:off x="1986817" y="5206141"/>
              <a:ext cx="539893" cy="277482"/>
              <a:chOff x="1986817" y="5206141"/>
              <a:chExt cx="539893" cy="277482"/>
            </a:xfrm>
          </p:grpSpPr>
          <p:grpSp>
            <p:nvGrpSpPr>
              <p:cNvPr id="157" name="그룹 156">
                <a:extLst>
                  <a:ext uri="{FF2B5EF4-FFF2-40B4-BE49-F238E27FC236}">
                    <a16:creationId xmlns:a16="http://schemas.microsoft.com/office/drawing/2014/main" id="{714A60DA-7D29-D4CB-4A36-B252D2E6BA5A}"/>
                  </a:ext>
                </a:extLst>
              </p:cNvPr>
              <p:cNvGrpSpPr/>
              <p:nvPr/>
            </p:nvGrpSpPr>
            <p:grpSpPr>
              <a:xfrm>
                <a:off x="2280132" y="5206141"/>
                <a:ext cx="246578" cy="277482"/>
                <a:chOff x="2280132" y="5206141"/>
                <a:chExt cx="246578" cy="277482"/>
              </a:xfrm>
            </p:grpSpPr>
            <p:sp>
              <p:nvSpPr>
                <p:cNvPr id="151" name="자유형: 도형 150">
                  <a:extLst>
                    <a:ext uri="{FF2B5EF4-FFF2-40B4-BE49-F238E27FC236}">
                      <a16:creationId xmlns:a16="http://schemas.microsoft.com/office/drawing/2014/main" id="{5A547DCD-5214-904E-A01A-1D1C283DDA9C}"/>
                    </a:ext>
                  </a:extLst>
                </p:cNvPr>
                <p:cNvSpPr/>
                <p:nvPr/>
              </p:nvSpPr>
              <p:spPr>
                <a:xfrm>
                  <a:off x="2403421" y="5275512"/>
                  <a:ext cx="123289" cy="138740"/>
                </a:xfrm>
                <a:custGeom>
                  <a:avLst/>
                  <a:gdLst>
                    <a:gd name="connsiteX0" fmla="*/ 120152 w 123289"/>
                    <a:gd name="connsiteY0" fmla="*/ 138740 h 138740"/>
                    <a:gd name="connsiteX1" fmla="*/ 123289 w 123289"/>
                    <a:gd name="connsiteY1" fmla="*/ 128222 h 138740"/>
                    <a:gd name="connsiteX2" fmla="*/ 123289 w 123289"/>
                    <a:gd name="connsiteY2" fmla="*/ 10517 h 138740"/>
                    <a:gd name="connsiteX3" fmla="*/ 120153 w 123289"/>
                    <a:gd name="connsiteY3" fmla="*/ 0 h 138740"/>
                    <a:gd name="connsiteX4" fmla="*/ 0 w 123289"/>
                    <a:gd name="connsiteY4" fmla="*/ 69370 h 138740"/>
                    <a:gd name="connsiteX5" fmla="*/ 120152 w 123289"/>
                    <a:gd name="connsiteY5" fmla="*/ 138740 h 138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23289" h="138740">
                      <a:moveTo>
                        <a:pt x="120152" y="138740"/>
                      </a:moveTo>
                      <a:cubicBezTo>
                        <a:pt x="122087" y="135389"/>
                        <a:pt x="123289" y="131613"/>
                        <a:pt x="123289" y="128222"/>
                      </a:cubicBezTo>
                      <a:lnTo>
                        <a:pt x="123289" y="10517"/>
                      </a:lnTo>
                      <a:cubicBezTo>
                        <a:pt x="123289" y="7127"/>
                        <a:pt x="122088" y="3351"/>
                        <a:pt x="120153" y="0"/>
                      </a:cubicBezTo>
                      <a:lnTo>
                        <a:pt x="0" y="69370"/>
                      </a:lnTo>
                      <a:lnTo>
                        <a:pt x="120152" y="138740"/>
                      </a:lnTo>
                      <a:close/>
                    </a:path>
                  </a:pathLst>
                </a:custGeom>
                <a:solidFill>
                  <a:srgbClr val="00599C"/>
                </a:solidFill>
                <a:ln w="77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2" name="자유형: 도형 151">
                  <a:extLst>
                    <a:ext uri="{FF2B5EF4-FFF2-40B4-BE49-F238E27FC236}">
                      <a16:creationId xmlns:a16="http://schemas.microsoft.com/office/drawing/2014/main" id="{7E4755BB-6218-C57F-CA93-8BB4D6D8D1D8}"/>
                    </a:ext>
                  </a:extLst>
                </p:cNvPr>
                <p:cNvSpPr/>
                <p:nvPr/>
              </p:nvSpPr>
              <p:spPr>
                <a:xfrm>
                  <a:off x="2283269" y="5344883"/>
                  <a:ext cx="240303" cy="138740"/>
                </a:xfrm>
                <a:custGeom>
                  <a:avLst/>
                  <a:gdLst>
                    <a:gd name="connsiteX0" fmla="*/ 130829 w 240303"/>
                    <a:gd name="connsiteY0" fmla="*/ 136197 h 138740"/>
                    <a:gd name="connsiteX1" fmla="*/ 232764 w 240303"/>
                    <a:gd name="connsiteY1" fmla="*/ 77345 h 138740"/>
                    <a:gd name="connsiteX2" fmla="*/ 240304 w 240303"/>
                    <a:gd name="connsiteY2" fmla="*/ 69370 h 138740"/>
                    <a:gd name="connsiteX3" fmla="*/ 120152 w 240303"/>
                    <a:gd name="connsiteY3" fmla="*/ 0 h 138740"/>
                    <a:gd name="connsiteX4" fmla="*/ 0 w 240303"/>
                    <a:gd name="connsiteY4" fmla="*/ 69371 h 138740"/>
                    <a:gd name="connsiteX5" fmla="*/ 7540 w 240303"/>
                    <a:gd name="connsiteY5" fmla="*/ 77345 h 138740"/>
                    <a:gd name="connsiteX6" fmla="*/ 109475 w 240303"/>
                    <a:gd name="connsiteY6" fmla="*/ 136197 h 138740"/>
                    <a:gd name="connsiteX7" fmla="*/ 130829 w 240303"/>
                    <a:gd name="connsiteY7" fmla="*/ 136197 h 138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40303" h="138740">
                      <a:moveTo>
                        <a:pt x="130829" y="136197"/>
                      </a:moveTo>
                      <a:lnTo>
                        <a:pt x="232764" y="77345"/>
                      </a:lnTo>
                      <a:cubicBezTo>
                        <a:pt x="235700" y="75650"/>
                        <a:pt x="238369" y="72722"/>
                        <a:pt x="240304" y="69370"/>
                      </a:cubicBezTo>
                      <a:lnTo>
                        <a:pt x="120152" y="0"/>
                      </a:lnTo>
                      <a:lnTo>
                        <a:pt x="0" y="69371"/>
                      </a:lnTo>
                      <a:cubicBezTo>
                        <a:pt x="1935" y="72722"/>
                        <a:pt x="4604" y="75651"/>
                        <a:pt x="7540" y="77345"/>
                      </a:cubicBezTo>
                      <a:lnTo>
                        <a:pt x="109475" y="136197"/>
                      </a:lnTo>
                      <a:cubicBezTo>
                        <a:pt x="115347" y="139588"/>
                        <a:pt x="124957" y="139588"/>
                        <a:pt x="130829" y="136197"/>
                      </a:cubicBezTo>
                      <a:close/>
                    </a:path>
                  </a:pathLst>
                </a:custGeom>
                <a:solidFill>
                  <a:srgbClr val="004482"/>
                </a:solidFill>
                <a:ln w="77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3" name="자유형: 도형 152">
                  <a:extLst>
                    <a:ext uri="{FF2B5EF4-FFF2-40B4-BE49-F238E27FC236}">
                      <a16:creationId xmlns:a16="http://schemas.microsoft.com/office/drawing/2014/main" id="{3244E75E-3798-F416-0F98-E95B37166B7F}"/>
                    </a:ext>
                  </a:extLst>
                </p:cNvPr>
                <p:cNvSpPr/>
                <p:nvPr/>
              </p:nvSpPr>
              <p:spPr>
                <a:xfrm>
                  <a:off x="2280132" y="5206141"/>
                  <a:ext cx="243441" cy="208111"/>
                </a:xfrm>
                <a:custGeom>
                  <a:avLst/>
                  <a:gdLst>
                    <a:gd name="connsiteX0" fmla="*/ 243442 w 243441"/>
                    <a:gd name="connsiteY0" fmla="*/ 69370 h 208111"/>
                    <a:gd name="connsiteX1" fmla="*/ 235901 w 243441"/>
                    <a:gd name="connsiteY1" fmla="*/ 61395 h 208111"/>
                    <a:gd name="connsiteX2" fmla="*/ 133966 w 243441"/>
                    <a:gd name="connsiteY2" fmla="*/ 2543 h 208111"/>
                    <a:gd name="connsiteX3" fmla="*/ 112612 w 243441"/>
                    <a:gd name="connsiteY3" fmla="*/ 2543 h 208111"/>
                    <a:gd name="connsiteX4" fmla="*/ 10677 w 243441"/>
                    <a:gd name="connsiteY4" fmla="*/ 61395 h 208111"/>
                    <a:gd name="connsiteX5" fmla="*/ 0 w 243441"/>
                    <a:gd name="connsiteY5" fmla="*/ 79888 h 208111"/>
                    <a:gd name="connsiteX6" fmla="*/ 0 w 243441"/>
                    <a:gd name="connsiteY6" fmla="*/ 197593 h 208111"/>
                    <a:gd name="connsiteX7" fmla="*/ 3137 w 243441"/>
                    <a:gd name="connsiteY7" fmla="*/ 208111 h 208111"/>
                    <a:gd name="connsiteX8" fmla="*/ 123289 w 243441"/>
                    <a:gd name="connsiteY8" fmla="*/ 138741 h 208111"/>
                    <a:gd name="connsiteX9" fmla="*/ 243442 w 243441"/>
                    <a:gd name="connsiteY9" fmla="*/ 69370 h 2081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43441" h="208111">
                      <a:moveTo>
                        <a:pt x="243442" y="69370"/>
                      </a:moveTo>
                      <a:cubicBezTo>
                        <a:pt x="241506" y="66018"/>
                        <a:pt x="238837" y="63090"/>
                        <a:pt x="235901" y="61395"/>
                      </a:cubicBezTo>
                      <a:lnTo>
                        <a:pt x="133966" y="2543"/>
                      </a:lnTo>
                      <a:cubicBezTo>
                        <a:pt x="128094" y="-848"/>
                        <a:pt x="118484" y="-848"/>
                        <a:pt x="112612" y="2543"/>
                      </a:cubicBezTo>
                      <a:lnTo>
                        <a:pt x="10677" y="61395"/>
                      </a:lnTo>
                      <a:cubicBezTo>
                        <a:pt x="4804" y="64785"/>
                        <a:pt x="0" y="73107"/>
                        <a:pt x="0" y="79888"/>
                      </a:cubicBezTo>
                      <a:lnTo>
                        <a:pt x="0" y="197593"/>
                      </a:lnTo>
                      <a:cubicBezTo>
                        <a:pt x="0" y="200984"/>
                        <a:pt x="1201" y="204760"/>
                        <a:pt x="3137" y="208111"/>
                      </a:cubicBezTo>
                      <a:lnTo>
                        <a:pt x="123289" y="138741"/>
                      </a:lnTo>
                      <a:lnTo>
                        <a:pt x="243442" y="69370"/>
                      </a:lnTo>
                      <a:close/>
                    </a:path>
                  </a:pathLst>
                </a:custGeom>
                <a:solidFill>
                  <a:srgbClr val="659AD2"/>
                </a:solidFill>
                <a:ln w="77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4" name="자유형: 도형 153">
                  <a:extLst>
                    <a:ext uri="{FF2B5EF4-FFF2-40B4-BE49-F238E27FC236}">
                      <a16:creationId xmlns:a16="http://schemas.microsoft.com/office/drawing/2014/main" id="{2F7DDC85-DA9E-3C96-79A5-F9A5CB881979}"/>
                    </a:ext>
                  </a:extLst>
                </p:cNvPr>
                <p:cNvSpPr/>
                <p:nvPr/>
              </p:nvSpPr>
              <p:spPr>
                <a:xfrm>
                  <a:off x="2321228" y="5262689"/>
                  <a:ext cx="153373" cy="164386"/>
                </a:xfrm>
                <a:custGeom>
                  <a:avLst/>
                  <a:gdLst>
                    <a:gd name="connsiteX0" fmla="*/ 82193 w 153373"/>
                    <a:gd name="connsiteY0" fmla="*/ 164386 h 164386"/>
                    <a:gd name="connsiteX1" fmla="*/ 0 w 153373"/>
                    <a:gd name="connsiteY1" fmla="*/ 82193 h 164386"/>
                    <a:gd name="connsiteX2" fmla="*/ 82193 w 153373"/>
                    <a:gd name="connsiteY2" fmla="*/ 0 h 164386"/>
                    <a:gd name="connsiteX3" fmla="*/ 153371 w 153373"/>
                    <a:gd name="connsiteY3" fmla="*/ 41071 h 164386"/>
                    <a:gd name="connsiteX4" fmla="*/ 117800 w 153373"/>
                    <a:gd name="connsiteY4" fmla="*/ 61654 h 164386"/>
                    <a:gd name="connsiteX5" fmla="*/ 82193 w 153373"/>
                    <a:gd name="connsiteY5" fmla="*/ 41097 h 164386"/>
                    <a:gd name="connsiteX6" fmla="*/ 41096 w 153373"/>
                    <a:gd name="connsiteY6" fmla="*/ 82193 h 164386"/>
                    <a:gd name="connsiteX7" fmla="*/ 82193 w 153373"/>
                    <a:gd name="connsiteY7" fmla="*/ 123290 h 164386"/>
                    <a:gd name="connsiteX8" fmla="*/ 117802 w 153373"/>
                    <a:gd name="connsiteY8" fmla="*/ 102729 h 164386"/>
                    <a:gd name="connsiteX9" fmla="*/ 153373 w 153373"/>
                    <a:gd name="connsiteY9" fmla="*/ 123312 h 164386"/>
                    <a:gd name="connsiteX10" fmla="*/ 82193 w 153373"/>
                    <a:gd name="connsiteY10" fmla="*/ 164386 h 1643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53373" h="164386">
                      <a:moveTo>
                        <a:pt x="82193" y="164386"/>
                      </a:moveTo>
                      <a:cubicBezTo>
                        <a:pt x="36871" y="164386"/>
                        <a:pt x="0" y="127514"/>
                        <a:pt x="0" y="82193"/>
                      </a:cubicBezTo>
                      <a:cubicBezTo>
                        <a:pt x="0" y="36872"/>
                        <a:pt x="36871" y="0"/>
                        <a:pt x="82193" y="0"/>
                      </a:cubicBezTo>
                      <a:cubicBezTo>
                        <a:pt x="111437" y="0"/>
                        <a:pt x="138711" y="15738"/>
                        <a:pt x="153371" y="41071"/>
                      </a:cubicBezTo>
                      <a:lnTo>
                        <a:pt x="117800" y="61654"/>
                      </a:lnTo>
                      <a:cubicBezTo>
                        <a:pt x="110463" y="48974"/>
                        <a:pt x="96818" y="41097"/>
                        <a:pt x="82193" y="41097"/>
                      </a:cubicBezTo>
                      <a:cubicBezTo>
                        <a:pt x="59532" y="41097"/>
                        <a:pt x="41096" y="59532"/>
                        <a:pt x="41096" y="82193"/>
                      </a:cubicBezTo>
                      <a:cubicBezTo>
                        <a:pt x="41096" y="104853"/>
                        <a:pt x="59532" y="123290"/>
                        <a:pt x="82193" y="123290"/>
                      </a:cubicBezTo>
                      <a:cubicBezTo>
                        <a:pt x="96820" y="123290"/>
                        <a:pt x="110465" y="115412"/>
                        <a:pt x="117802" y="102729"/>
                      </a:cubicBezTo>
                      <a:lnTo>
                        <a:pt x="153373" y="123312"/>
                      </a:lnTo>
                      <a:cubicBezTo>
                        <a:pt x="138714" y="148648"/>
                        <a:pt x="111439" y="164386"/>
                        <a:pt x="82193" y="164386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77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5" name="자유형: 도형 154">
                  <a:extLst>
                    <a:ext uri="{FF2B5EF4-FFF2-40B4-BE49-F238E27FC236}">
                      <a16:creationId xmlns:a16="http://schemas.microsoft.com/office/drawing/2014/main" id="{9AE96018-CBFE-7148-8E05-53B0AC90B3B8}"/>
                    </a:ext>
                  </a:extLst>
                </p:cNvPr>
                <p:cNvSpPr/>
                <p:nvPr/>
              </p:nvSpPr>
              <p:spPr>
                <a:xfrm>
                  <a:off x="2458216" y="5331184"/>
                  <a:ext cx="27397" cy="27397"/>
                </a:xfrm>
                <a:custGeom>
                  <a:avLst/>
                  <a:gdLst>
                    <a:gd name="connsiteX0" fmla="*/ 27398 w 27397"/>
                    <a:gd name="connsiteY0" fmla="*/ 9132 h 27397"/>
                    <a:gd name="connsiteX1" fmla="*/ 18265 w 27397"/>
                    <a:gd name="connsiteY1" fmla="*/ 9132 h 27397"/>
                    <a:gd name="connsiteX2" fmla="*/ 18265 w 27397"/>
                    <a:gd name="connsiteY2" fmla="*/ 0 h 27397"/>
                    <a:gd name="connsiteX3" fmla="*/ 9133 w 27397"/>
                    <a:gd name="connsiteY3" fmla="*/ 0 h 27397"/>
                    <a:gd name="connsiteX4" fmla="*/ 9133 w 27397"/>
                    <a:gd name="connsiteY4" fmla="*/ 9132 h 27397"/>
                    <a:gd name="connsiteX5" fmla="*/ 0 w 27397"/>
                    <a:gd name="connsiteY5" fmla="*/ 9132 h 27397"/>
                    <a:gd name="connsiteX6" fmla="*/ 0 w 27397"/>
                    <a:gd name="connsiteY6" fmla="*/ 18265 h 27397"/>
                    <a:gd name="connsiteX7" fmla="*/ 9133 w 27397"/>
                    <a:gd name="connsiteY7" fmla="*/ 18265 h 27397"/>
                    <a:gd name="connsiteX8" fmla="*/ 9133 w 27397"/>
                    <a:gd name="connsiteY8" fmla="*/ 27398 h 27397"/>
                    <a:gd name="connsiteX9" fmla="*/ 18265 w 27397"/>
                    <a:gd name="connsiteY9" fmla="*/ 27398 h 27397"/>
                    <a:gd name="connsiteX10" fmla="*/ 18265 w 27397"/>
                    <a:gd name="connsiteY10" fmla="*/ 18265 h 27397"/>
                    <a:gd name="connsiteX11" fmla="*/ 27398 w 27397"/>
                    <a:gd name="connsiteY11" fmla="*/ 18265 h 27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27397" h="27397">
                      <a:moveTo>
                        <a:pt x="27398" y="9132"/>
                      </a:moveTo>
                      <a:lnTo>
                        <a:pt x="18265" y="9132"/>
                      </a:lnTo>
                      <a:lnTo>
                        <a:pt x="18265" y="0"/>
                      </a:lnTo>
                      <a:lnTo>
                        <a:pt x="9133" y="0"/>
                      </a:lnTo>
                      <a:lnTo>
                        <a:pt x="9133" y="9132"/>
                      </a:lnTo>
                      <a:lnTo>
                        <a:pt x="0" y="9132"/>
                      </a:lnTo>
                      <a:lnTo>
                        <a:pt x="0" y="18265"/>
                      </a:lnTo>
                      <a:lnTo>
                        <a:pt x="9133" y="18265"/>
                      </a:lnTo>
                      <a:lnTo>
                        <a:pt x="9133" y="27398"/>
                      </a:lnTo>
                      <a:lnTo>
                        <a:pt x="18265" y="27398"/>
                      </a:lnTo>
                      <a:lnTo>
                        <a:pt x="18265" y="18265"/>
                      </a:lnTo>
                      <a:lnTo>
                        <a:pt x="27398" y="1826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77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6" name="자유형: 도형 155">
                  <a:extLst>
                    <a:ext uri="{FF2B5EF4-FFF2-40B4-BE49-F238E27FC236}">
                      <a16:creationId xmlns:a16="http://schemas.microsoft.com/office/drawing/2014/main" id="{ED67A259-6538-4DF4-B131-D5058F3952F1}"/>
                    </a:ext>
                  </a:extLst>
                </p:cNvPr>
                <p:cNvSpPr/>
                <p:nvPr/>
              </p:nvSpPr>
              <p:spPr>
                <a:xfrm>
                  <a:off x="2492463" y="5331184"/>
                  <a:ext cx="27397" cy="27397"/>
                </a:xfrm>
                <a:custGeom>
                  <a:avLst/>
                  <a:gdLst>
                    <a:gd name="connsiteX0" fmla="*/ 27398 w 27397"/>
                    <a:gd name="connsiteY0" fmla="*/ 9132 h 27397"/>
                    <a:gd name="connsiteX1" fmla="*/ 18264 w 27397"/>
                    <a:gd name="connsiteY1" fmla="*/ 9132 h 27397"/>
                    <a:gd name="connsiteX2" fmla="*/ 18264 w 27397"/>
                    <a:gd name="connsiteY2" fmla="*/ 0 h 27397"/>
                    <a:gd name="connsiteX3" fmla="*/ 9133 w 27397"/>
                    <a:gd name="connsiteY3" fmla="*/ 0 h 27397"/>
                    <a:gd name="connsiteX4" fmla="*/ 9133 w 27397"/>
                    <a:gd name="connsiteY4" fmla="*/ 9132 h 27397"/>
                    <a:gd name="connsiteX5" fmla="*/ 0 w 27397"/>
                    <a:gd name="connsiteY5" fmla="*/ 9132 h 27397"/>
                    <a:gd name="connsiteX6" fmla="*/ 0 w 27397"/>
                    <a:gd name="connsiteY6" fmla="*/ 18265 h 27397"/>
                    <a:gd name="connsiteX7" fmla="*/ 9133 w 27397"/>
                    <a:gd name="connsiteY7" fmla="*/ 18265 h 27397"/>
                    <a:gd name="connsiteX8" fmla="*/ 9133 w 27397"/>
                    <a:gd name="connsiteY8" fmla="*/ 27398 h 27397"/>
                    <a:gd name="connsiteX9" fmla="*/ 18264 w 27397"/>
                    <a:gd name="connsiteY9" fmla="*/ 27398 h 27397"/>
                    <a:gd name="connsiteX10" fmla="*/ 18264 w 27397"/>
                    <a:gd name="connsiteY10" fmla="*/ 18265 h 27397"/>
                    <a:gd name="connsiteX11" fmla="*/ 27398 w 27397"/>
                    <a:gd name="connsiteY11" fmla="*/ 18265 h 27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27397" h="27397">
                      <a:moveTo>
                        <a:pt x="27398" y="9132"/>
                      </a:moveTo>
                      <a:lnTo>
                        <a:pt x="18264" y="9132"/>
                      </a:lnTo>
                      <a:lnTo>
                        <a:pt x="18264" y="0"/>
                      </a:lnTo>
                      <a:lnTo>
                        <a:pt x="9133" y="0"/>
                      </a:lnTo>
                      <a:lnTo>
                        <a:pt x="9133" y="9132"/>
                      </a:lnTo>
                      <a:lnTo>
                        <a:pt x="0" y="9132"/>
                      </a:lnTo>
                      <a:lnTo>
                        <a:pt x="0" y="18265"/>
                      </a:lnTo>
                      <a:lnTo>
                        <a:pt x="9133" y="18265"/>
                      </a:lnTo>
                      <a:lnTo>
                        <a:pt x="9133" y="27398"/>
                      </a:lnTo>
                      <a:lnTo>
                        <a:pt x="18264" y="27398"/>
                      </a:lnTo>
                      <a:lnTo>
                        <a:pt x="18264" y="18265"/>
                      </a:lnTo>
                      <a:lnTo>
                        <a:pt x="27398" y="1826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77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49" name="그룹 148">
                <a:extLst>
                  <a:ext uri="{FF2B5EF4-FFF2-40B4-BE49-F238E27FC236}">
                    <a16:creationId xmlns:a16="http://schemas.microsoft.com/office/drawing/2014/main" id="{53594EB4-BE69-86E3-C123-53A50A68AF1F}"/>
                  </a:ext>
                </a:extLst>
              </p:cNvPr>
              <p:cNvGrpSpPr/>
              <p:nvPr/>
            </p:nvGrpSpPr>
            <p:grpSpPr>
              <a:xfrm>
                <a:off x="1986817" y="5206142"/>
                <a:ext cx="250800" cy="277199"/>
                <a:chOff x="1986817" y="5206142"/>
                <a:chExt cx="250800" cy="277199"/>
              </a:xfrm>
            </p:grpSpPr>
            <p:sp>
              <p:nvSpPr>
                <p:cNvPr id="144" name="자유형: 도형 143">
                  <a:extLst>
                    <a:ext uri="{FF2B5EF4-FFF2-40B4-BE49-F238E27FC236}">
                      <a16:creationId xmlns:a16="http://schemas.microsoft.com/office/drawing/2014/main" id="{88BD982C-17A7-46A8-30E7-0330855C6013}"/>
                    </a:ext>
                  </a:extLst>
                </p:cNvPr>
                <p:cNvSpPr/>
                <p:nvPr/>
              </p:nvSpPr>
              <p:spPr>
                <a:xfrm>
                  <a:off x="1986817" y="5206145"/>
                  <a:ext cx="250800" cy="277196"/>
                </a:xfrm>
                <a:custGeom>
                  <a:avLst/>
                  <a:gdLst>
                    <a:gd name="connsiteX0" fmla="*/ 118160 w 250800"/>
                    <a:gd name="connsiteY0" fmla="*/ 1886 h 277196"/>
                    <a:gd name="connsiteX1" fmla="*/ 132634 w 250800"/>
                    <a:gd name="connsiteY1" fmla="*/ 1886 h 277196"/>
                    <a:gd name="connsiteX2" fmla="*/ 243560 w 250800"/>
                    <a:gd name="connsiteY2" fmla="*/ 64150 h 277196"/>
                    <a:gd name="connsiteX3" fmla="*/ 250800 w 250800"/>
                    <a:gd name="connsiteY3" fmla="*/ 76334 h 277196"/>
                    <a:gd name="connsiteX4" fmla="*/ 250800 w 250800"/>
                    <a:gd name="connsiteY4" fmla="*/ 200856 h 277196"/>
                    <a:gd name="connsiteX5" fmla="*/ 243560 w 250800"/>
                    <a:gd name="connsiteY5" fmla="*/ 213046 h 277196"/>
                    <a:gd name="connsiteX6" fmla="*/ 132634 w 250800"/>
                    <a:gd name="connsiteY6" fmla="*/ 275311 h 277196"/>
                    <a:gd name="connsiteX7" fmla="*/ 118160 w 250800"/>
                    <a:gd name="connsiteY7" fmla="*/ 275311 h 277196"/>
                    <a:gd name="connsiteX8" fmla="*/ 7234 w 250800"/>
                    <a:gd name="connsiteY8" fmla="*/ 213046 h 277196"/>
                    <a:gd name="connsiteX9" fmla="*/ 0 w 250800"/>
                    <a:gd name="connsiteY9" fmla="*/ 200863 h 277196"/>
                    <a:gd name="connsiteX10" fmla="*/ 0 w 250800"/>
                    <a:gd name="connsiteY10" fmla="*/ 76341 h 277196"/>
                    <a:gd name="connsiteX11" fmla="*/ 7240 w 250800"/>
                    <a:gd name="connsiteY11" fmla="*/ 64150 h 277196"/>
                    <a:gd name="connsiteX12" fmla="*/ 118160 w 250800"/>
                    <a:gd name="connsiteY12" fmla="*/ 1886 h 2771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50800" h="277196">
                      <a:moveTo>
                        <a:pt x="118160" y="1886"/>
                      </a:moveTo>
                      <a:cubicBezTo>
                        <a:pt x="122641" y="-629"/>
                        <a:pt x="128159" y="-629"/>
                        <a:pt x="132634" y="1886"/>
                      </a:cubicBezTo>
                      <a:cubicBezTo>
                        <a:pt x="154777" y="14314"/>
                        <a:pt x="221410" y="51723"/>
                        <a:pt x="243560" y="64150"/>
                      </a:cubicBezTo>
                      <a:cubicBezTo>
                        <a:pt x="248041" y="66658"/>
                        <a:pt x="250800" y="71305"/>
                        <a:pt x="250800" y="76334"/>
                      </a:cubicBezTo>
                      <a:cubicBezTo>
                        <a:pt x="250800" y="101190"/>
                        <a:pt x="250800" y="176001"/>
                        <a:pt x="250800" y="200856"/>
                      </a:cubicBezTo>
                      <a:cubicBezTo>
                        <a:pt x="250800" y="205885"/>
                        <a:pt x="248041" y="210532"/>
                        <a:pt x="243560" y="213046"/>
                      </a:cubicBezTo>
                      <a:cubicBezTo>
                        <a:pt x="221417" y="225474"/>
                        <a:pt x="154783" y="262883"/>
                        <a:pt x="132634" y="275311"/>
                      </a:cubicBezTo>
                      <a:cubicBezTo>
                        <a:pt x="128152" y="277825"/>
                        <a:pt x="122635" y="277825"/>
                        <a:pt x="118160" y="275311"/>
                      </a:cubicBezTo>
                      <a:cubicBezTo>
                        <a:pt x="96017" y="262883"/>
                        <a:pt x="29383" y="225474"/>
                        <a:pt x="7234" y="213046"/>
                      </a:cubicBezTo>
                      <a:cubicBezTo>
                        <a:pt x="2759" y="210532"/>
                        <a:pt x="0" y="205892"/>
                        <a:pt x="0" y="200863"/>
                      </a:cubicBezTo>
                      <a:cubicBezTo>
                        <a:pt x="0" y="176007"/>
                        <a:pt x="0" y="101196"/>
                        <a:pt x="0" y="76341"/>
                      </a:cubicBezTo>
                      <a:cubicBezTo>
                        <a:pt x="0" y="71311"/>
                        <a:pt x="2759" y="66665"/>
                        <a:pt x="7240" y="64150"/>
                      </a:cubicBezTo>
                      <a:cubicBezTo>
                        <a:pt x="29377" y="51723"/>
                        <a:pt x="96023" y="14314"/>
                        <a:pt x="118160" y="1886"/>
                      </a:cubicBezTo>
                      <a:close/>
                    </a:path>
                  </a:pathLst>
                </a:custGeom>
                <a:solidFill>
                  <a:srgbClr val="004482"/>
                </a:solidFill>
                <a:ln w="65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6" name="자유형: 도형 145">
                  <a:extLst>
                    <a:ext uri="{FF2B5EF4-FFF2-40B4-BE49-F238E27FC236}">
                      <a16:creationId xmlns:a16="http://schemas.microsoft.com/office/drawing/2014/main" id="{05559D78-7A7D-290D-4130-8B8236E886FB}"/>
                    </a:ext>
                  </a:extLst>
                </p:cNvPr>
                <p:cNvSpPr/>
                <p:nvPr/>
              </p:nvSpPr>
              <p:spPr>
                <a:xfrm>
                  <a:off x="1986817" y="5206142"/>
                  <a:ext cx="247414" cy="207268"/>
                </a:xfrm>
                <a:custGeom>
                  <a:avLst/>
                  <a:gdLst>
                    <a:gd name="connsiteX0" fmla="*/ 2006 w 247414"/>
                    <a:gd name="connsiteY0" fmla="*/ 207268 h 207268"/>
                    <a:gd name="connsiteX1" fmla="*/ 0 w 247414"/>
                    <a:gd name="connsiteY1" fmla="*/ 199685 h 207268"/>
                    <a:gd name="connsiteX2" fmla="*/ 0 w 247414"/>
                    <a:gd name="connsiteY2" fmla="*/ 75876 h 207268"/>
                    <a:gd name="connsiteX3" fmla="*/ 7220 w 247414"/>
                    <a:gd name="connsiteY3" fmla="*/ 63758 h 207268"/>
                    <a:gd name="connsiteX4" fmla="*/ 117757 w 247414"/>
                    <a:gd name="connsiteY4" fmla="*/ 1850 h 207268"/>
                    <a:gd name="connsiteX5" fmla="*/ 132746 w 247414"/>
                    <a:gd name="connsiteY5" fmla="*/ 1903 h 207268"/>
                    <a:gd name="connsiteX6" fmla="*/ 243058 w 247414"/>
                    <a:gd name="connsiteY6" fmla="*/ 63487 h 207268"/>
                    <a:gd name="connsiteX7" fmla="*/ 247414 w 247414"/>
                    <a:gd name="connsiteY7" fmla="*/ 67289 h 2072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47414" h="207268">
                      <a:moveTo>
                        <a:pt x="2006" y="207268"/>
                      </a:moveTo>
                      <a:cubicBezTo>
                        <a:pt x="251" y="204919"/>
                        <a:pt x="0" y="202688"/>
                        <a:pt x="0" y="199685"/>
                      </a:cubicBezTo>
                      <a:cubicBezTo>
                        <a:pt x="0" y="174975"/>
                        <a:pt x="0" y="100593"/>
                        <a:pt x="0" y="75876"/>
                      </a:cubicBezTo>
                      <a:cubicBezTo>
                        <a:pt x="0" y="70873"/>
                        <a:pt x="2752" y="66253"/>
                        <a:pt x="7220" y="63758"/>
                      </a:cubicBezTo>
                      <a:cubicBezTo>
                        <a:pt x="29284" y="51403"/>
                        <a:pt x="95693" y="14212"/>
                        <a:pt x="117757" y="1850"/>
                      </a:cubicBezTo>
                      <a:cubicBezTo>
                        <a:pt x="122225" y="-652"/>
                        <a:pt x="128278" y="-599"/>
                        <a:pt x="132746" y="1903"/>
                      </a:cubicBezTo>
                      <a:cubicBezTo>
                        <a:pt x="154810" y="14258"/>
                        <a:pt x="220994" y="51132"/>
                        <a:pt x="243058" y="63487"/>
                      </a:cubicBezTo>
                      <a:cubicBezTo>
                        <a:pt x="244840" y="64490"/>
                        <a:pt x="246200" y="65698"/>
                        <a:pt x="247414" y="67289"/>
                      </a:cubicBezTo>
                      <a:close/>
                    </a:path>
                  </a:pathLst>
                </a:custGeom>
                <a:solidFill>
                  <a:srgbClr val="659AD2"/>
                </a:solidFill>
                <a:ln w="65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7" name="자유형: 도형 146">
                  <a:extLst>
                    <a:ext uri="{FF2B5EF4-FFF2-40B4-BE49-F238E27FC236}">
                      <a16:creationId xmlns:a16="http://schemas.microsoft.com/office/drawing/2014/main" id="{B5C2BA96-D07E-79C4-C062-1677B7F3A80D}"/>
                    </a:ext>
                  </a:extLst>
                </p:cNvPr>
                <p:cNvSpPr/>
                <p:nvPr/>
              </p:nvSpPr>
              <p:spPr>
                <a:xfrm>
                  <a:off x="2019817" y="5252343"/>
                  <a:ext cx="184800" cy="184800"/>
                </a:xfrm>
                <a:custGeom>
                  <a:avLst/>
                  <a:gdLst>
                    <a:gd name="connsiteX0" fmla="*/ 92400 w 184800"/>
                    <a:gd name="connsiteY0" fmla="*/ 0 h 184800"/>
                    <a:gd name="connsiteX1" fmla="*/ 184800 w 184800"/>
                    <a:gd name="connsiteY1" fmla="*/ 92400 h 184800"/>
                    <a:gd name="connsiteX2" fmla="*/ 92400 w 184800"/>
                    <a:gd name="connsiteY2" fmla="*/ 184800 h 184800"/>
                    <a:gd name="connsiteX3" fmla="*/ 0 w 184800"/>
                    <a:gd name="connsiteY3" fmla="*/ 92400 h 184800"/>
                    <a:gd name="connsiteX4" fmla="*/ 92400 w 184800"/>
                    <a:gd name="connsiteY4" fmla="*/ 0 h 184800"/>
                    <a:gd name="connsiteX5" fmla="*/ 92400 w 184800"/>
                    <a:gd name="connsiteY5" fmla="*/ 46200 h 184800"/>
                    <a:gd name="connsiteX6" fmla="*/ 138600 w 184800"/>
                    <a:gd name="connsiteY6" fmla="*/ 92400 h 184800"/>
                    <a:gd name="connsiteX7" fmla="*/ 92400 w 184800"/>
                    <a:gd name="connsiteY7" fmla="*/ 138600 h 184800"/>
                    <a:gd name="connsiteX8" fmla="*/ 46200 w 184800"/>
                    <a:gd name="connsiteY8" fmla="*/ 92400 h 184800"/>
                    <a:gd name="connsiteX9" fmla="*/ 92400 w 184800"/>
                    <a:gd name="connsiteY9" fmla="*/ 46200 h 184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84800" h="184800">
                      <a:moveTo>
                        <a:pt x="92400" y="0"/>
                      </a:moveTo>
                      <a:cubicBezTo>
                        <a:pt x="143398" y="0"/>
                        <a:pt x="184800" y="41402"/>
                        <a:pt x="184800" y="92400"/>
                      </a:cubicBezTo>
                      <a:cubicBezTo>
                        <a:pt x="184800" y="143398"/>
                        <a:pt x="143398" y="184800"/>
                        <a:pt x="92400" y="184800"/>
                      </a:cubicBezTo>
                      <a:cubicBezTo>
                        <a:pt x="41402" y="184800"/>
                        <a:pt x="0" y="143398"/>
                        <a:pt x="0" y="92400"/>
                      </a:cubicBezTo>
                      <a:cubicBezTo>
                        <a:pt x="0" y="41402"/>
                        <a:pt x="41402" y="0"/>
                        <a:pt x="92400" y="0"/>
                      </a:cubicBezTo>
                      <a:close/>
                      <a:moveTo>
                        <a:pt x="92400" y="46200"/>
                      </a:moveTo>
                      <a:cubicBezTo>
                        <a:pt x="117896" y="46200"/>
                        <a:pt x="138600" y="66898"/>
                        <a:pt x="138600" y="92400"/>
                      </a:cubicBezTo>
                      <a:cubicBezTo>
                        <a:pt x="138600" y="117896"/>
                        <a:pt x="117896" y="138600"/>
                        <a:pt x="92400" y="138600"/>
                      </a:cubicBezTo>
                      <a:cubicBezTo>
                        <a:pt x="66904" y="138600"/>
                        <a:pt x="46200" y="117896"/>
                        <a:pt x="46200" y="92400"/>
                      </a:cubicBezTo>
                      <a:cubicBezTo>
                        <a:pt x="46200" y="66898"/>
                        <a:pt x="66898" y="46200"/>
                        <a:pt x="92400" y="4620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65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8" name="자유형: 도형 147">
                  <a:extLst>
                    <a:ext uri="{FF2B5EF4-FFF2-40B4-BE49-F238E27FC236}">
                      <a16:creationId xmlns:a16="http://schemas.microsoft.com/office/drawing/2014/main" id="{578D7326-4C87-0C4E-6B2B-789209F35E14}"/>
                    </a:ext>
                  </a:extLst>
                </p:cNvPr>
                <p:cNvSpPr/>
                <p:nvPr/>
              </p:nvSpPr>
              <p:spPr>
                <a:xfrm>
                  <a:off x="2109530" y="5273496"/>
                  <a:ext cx="128086" cy="140546"/>
                </a:xfrm>
                <a:custGeom>
                  <a:avLst/>
                  <a:gdLst>
                    <a:gd name="connsiteX0" fmla="*/ 124687 w 128086"/>
                    <a:gd name="connsiteY0" fmla="*/ 0 h 140546"/>
                    <a:gd name="connsiteX1" fmla="*/ 128027 w 128086"/>
                    <a:gd name="connsiteY1" fmla="*/ 11774 h 140546"/>
                    <a:gd name="connsiteX2" fmla="*/ 128086 w 128086"/>
                    <a:gd name="connsiteY2" fmla="*/ 133109 h 140546"/>
                    <a:gd name="connsiteX3" fmla="*/ 125954 w 128086"/>
                    <a:gd name="connsiteY3" fmla="*/ 140547 h 140546"/>
                    <a:gd name="connsiteX4" fmla="*/ 0 w 128086"/>
                    <a:gd name="connsiteY4" fmla="*/ 71247 h 1405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8086" h="140546">
                      <a:moveTo>
                        <a:pt x="124687" y="0"/>
                      </a:moveTo>
                      <a:cubicBezTo>
                        <a:pt x="128093" y="3188"/>
                        <a:pt x="128027" y="7993"/>
                        <a:pt x="128027" y="11774"/>
                      </a:cubicBezTo>
                      <a:cubicBezTo>
                        <a:pt x="128027" y="36821"/>
                        <a:pt x="127816" y="108062"/>
                        <a:pt x="128086" y="133109"/>
                      </a:cubicBezTo>
                      <a:cubicBezTo>
                        <a:pt x="128113" y="135722"/>
                        <a:pt x="127248" y="138475"/>
                        <a:pt x="125954" y="140547"/>
                      </a:cubicBezTo>
                      <a:lnTo>
                        <a:pt x="0" y="71247"/>
                      </a:lnTo>
                      <a:close/>
                    </a:path>
                  </a:pathLst>
                </a:custGeom>
                <a:solidFill>
                  <a:srgbClr val="00599C"/>
                </a:solidFill>
                <a:ln w="65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49B23FA9-B2D4-149D-7213-71BA8266B36C}"/>
                </a:ext>
              </a:extLst>
            </p:cNvPr>
            <p:cNvSpPr txBox="1"/>
            <p:nvPr/>
          </p:nvSpPr>
          <p:spPr>
            <a:xfrm>
              <a:off x="2101272" y="5483623"/>
              <a:ext cx="310983" cy="141286"/>
            </a:xfrm>
            <a:prstGeom prst="rect">
              <a:avLst/>
            </a:prstGeom>
            <a:noFill/>
          </p:spPr>
          <p:txBody>
            <a:bodyPr wrap="none" lIns="0" tIns="18000" rIns="0" bIns="0" rtlCol="0" anchor="b">
              <a:spAutoFit/>
            </a:bodyPr>
            <a:lstStyle>
              <a:defPPr>
                <a:defRPr lang="ko-KR"/>
              </a:defPPr>
              <a:lvl1pPr>
                <a:defRPr sz="8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defRPr>
              </a:lvl1pPr>
            </a:lstStyle>
            <a:p>
              <a:r>
                <a:rPr lang="en-US" altLang="ko-KR" dirty="0"/>
                <a:t>C/C++</a:t>
              </a:r>
              <a:endParaRPr lang="ko-KR" altLang="en-US" dirty="0"/>
            </a:p>
          </p:txBody>
        </p:sp>
      </p:grpSp>
      <p:grpSp>
        <p:nvGrpSpPr>
          <p:cNvPr id="254" name="그룹 253">
            <a:extLst>
              <a:ext uri="{FF2B5EF4-FFF2-40B4-BE49-F238E27FC236}">
                <a16:creationId xmlns:a16="http://schemas.microsoft.com/office/drawing/2014/main" id="{0BB14E4D-80F1-D5FB-A018-5F5D4C69EB42}"/>
              </a:ext>
            </a:extLst>
          </p:cNvPr>
          <p:cNvGrpSpPr/>
          <p:nvPr/>
        </p:nvGrpSpPr>
        <p:grpSpPr>
          <a:xfrm>
            <a:off x="3905110" y="4673050"/>
            <a:ext cx="1114613" cy="417685"/>
            <a:chOff x="1811038" y="4697862"/>
            <a:chExt cx="1114613" cy="417685"/>
          </a:xfrm>
        </p:grpSpPr>
        <p:grpSp>
          <p:nvGrpSpPr>
            <p:cNvPr id="161" name="그룹 160">
              <a:extLst>
                <a:ext uri="{FF2B5EF4-FFF2-40B4-BE49-F238E27FC236}">
                  <a16:creationId xmlns:a16="http://schemas.microsoft.com/office/drawing/2014/main" id="{2DE3AEAB-0872-510E-8695-910D5C40CA39}"/>
                </a:ext>
              </a:extLst>
            </p:cNvPr>
            <p:cNvGrpSpPr/>
            <p:nvPr/>
          </p:nvGrpSpPr>
          <p:grpSpPr>
            <a:xfrm>
              <a:off x="2628614" y="4697903"/>
              <a:ext cx="297037" cy="417602"/>
              <a:chOff x="2582237" y="4698298"/>
              <a:chExt cx="297037" cy="417602"/>
            </a:xfrm>
          </p:grpSpPr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713E3472-41C0-CC66-C648-AE53546C1851}"/>
                  </a:ext>
                </a:extLst>
              </p:cNvPr>
              <p:cNvSpPr txBox="1"/>
              <p:nvPr/>
            </p:nvSpPr>
            <p:spPr>
              <a:xfrm>
                <a:off x="2604118" y="4974614"/>
                <a:ext cx="253274" cy="141286"/>
              </a:xfrm>
              <a:prstGeom prst="rect">
                <a:avLst/>
              </a:prstGeom>
              <a:noFill/>
            </p:spPr>
            <p:txBody>
              <a:bodyPr wrap="none" lIns="0" tIns="18000" rIns="0" bIns="0" rtlCol="0" anchor="b">
                <a:spAutoFit/>
              </a:bodyPr>
              <a:lstStyle>
                <a:defPPr>
                  <a:defRPr lang="ko-KR"/>
                </a:defPPr>
                <a:lvl1pPr>
                  <a:defRPr sz="80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defRPr>
                </a:lvl1pPr>
              </a:lstStyle>
              <a:p>
                <a:r>
                  <a:rPr lang="en-US" altLang="ko-KR" dirty="0"/>
                  <a:t>Word</a:t>
                </a:r>
                <a:endParaRPr lang="ko-KR" altLang="en-US" dirty="0"/>
              </a:p>
            </p:txBody>
          </p:sp>
          <p:grpSp>
            <p:nvGrpSpPr>
              <p:cNvPr id="55" name="그룹 54">
                <a:extLst>
                  <a:ext uri="{FF2B5EF4-FFF2-40B4-BE49-F238E27FC236}">
                    <a16:creationId xmlns:a16="http://schemas.microsoft.com/office/drawing/2014/main" id="{F9C18DE6-73E4-E837-87E1-2480C6E974BA}"/>
                  </a:ext>
                </a:extLst>
              </p:cNvPr>
              <p:cNvGrpSpPr/>
              <p:nvPr/>
            </p:nvGrpSpPr>
            <p:grpSpPr>
              <a:xfrm>
                <a:off x="2582237" y="4698298"/>
                <a:ext cx="297037" cy="276316"/>
                <a:chOff x="2402198" y="4698298"/>
                <a:chExt cx="243808" cy="226800"/>
              </a:xfrm>
            </p:grpSpPr>
            <p:sp>
              <p:nvSpPr>
                <p:cNvPr id="41" name="자유형: 도형 40">
                  <a:extLst>
                    <a:ext uri="{FF2B5EF4-FFF2-40B4-BE49-F238E27FC236}">
                      <a16:creationId xmlns:a16="http://schemas.microsoft.com/office/drawing/2014/main" id="{4ED49760-AC85-D74B-93BE-9B7E77F06B33}"/>
                    </a:ext>
                  </a:extLst>
                </p:cNvPr>
                <p:cNvSpPr/>
                <p:nvPr/>
              </p:nvSpPr>
              <p:spPr>
                <a:xfrm>
                  <a:off x="2458897" y="4698298"/>
                  <a:ext cx="187109" cy="85050"/>
                </a:xfrm>
                <a:custGeom>
                  <a:avLst/>
                  <a:gdLst>
                    <a:gd name="connsiteX0" fmla="*/ 176717 w 187109"/>
                    <a:gd name="connsiteY0" fmla="*/ 0 h 85050"/>
                    <a:gd name="connsiteX1" fmla="*/ 10393 w 187109"/>
                    <a:gd name="connsiteY1" fmla="*/ 0 h 85050"/>
                    <a:gd name="connsiteX2" fmla="*/ 0 w 187109"/>
                    <a:gd name="connsiteY2" fmla="*/ 10393 h 85050"/>
                    <a:gd name="connsiteX3" fmla="*/ 0 w 187109"/>
                    <a:gd name="connsiteY3" fmla="*/ 10393 h 85050"/>
                    <a:gd name="connsiteX4" fmla="*/ 0 w 187109"/>
                    <a:gd name="connsiteY4" fmla="*/ 56700 h 85050"/>
                    <a:gd name="connsiteX5" fmla="*/ 96390 w 187109"/>
                    <a:gd name="connsiteY5" fmla="*/ 85050 h 85050"/>
                    <a:gd name="connsiteX6" fmla="*/ 187110 w 187109"/>
                    <a:gd name="connsiteY6" fmla="*/ 56700 h 85050"/>
                    <a:gd name="connsiteX7" fmla="*/ 187110 w 187109"/>
                    <a:gd name="connsiteY7" fmla="*/ 10393 h 85050"/>
                    <a:gd name="connsiteX8" fmla="*/ 176717 w 187109"/>
                    <a:gd name="connsiteY8" fmla="*/ 0 h 85050"/>
                    <a:gd name="connsiteX9" fmla="*/ 176717 w 187109"/>
                    <a:gd name="connsiteY9" fmla="*/ 0 h 85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87109" h="85050">
                      <a:moveTo>
                        <a:pt x="176717" y="0"/>
                      </a:moveTo>
                      <a:lnTo>
                        <a:pt x="10393" y="0"/>
                      </a:lnTo>
                      <a:cubicBezTo>
                        <a:pt x="4653" y="0"/>
                        <a:pt x="0" y="4653"/>
                        <a:pt x="0" y="10393"/>
                      </a:cubicBezTo>
                      <a:cubicBezTo>
                        <a:pt x="0" y="10393"/>
                        <a:pt x="0" y="10393"/>
                        <a:pt x="0" y="10393"/>
                      </a:cubicBezTo>
                      <a:lnTo>
                        <a:pt x="0" y="56700"/>
                      </a:lnTo>
                      <a:lnTo>
                        <a:pt x="96390" y="85050"/>
                      </a:lnTo>
                      <a:lnTo>
                        <a:pt x="187110" y="56700"/>
                      </a:lnTo>
                      <a:lnTo>
                        <a:pt x="187110" y="10393"/>
                      </a:lnTo>
                      <a:cubicBezTo>
                        <a:pt x="187110" y="4653"/>
                        <a:pt x="182457" y="0"/>
                        <a:pt x="176717" y="0"/>
                      </a:cubicBezTo>
                      <a:lnTo>
                        <a:pt x="176717" y="0"/>
                      </a:lnTo>
                      <a:close/>
                    </a:path>
                  </a:pathLst>
                </a:custGeom>
                <a:solidFill>
                  <a:srgbClr val="41A5EE"/>
                </a:solidFill>
                <a:ln w="12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43" name="자유형: 도형 42">
                  <a:extLst>
                    <a:ext uri="{FF2B5EF4-FFF2-40B4-BE49-F238E27FC236}">
                      <a16:creationId xmlns:a16="http://schemas.microsoft.com/office/drawing/2014/main" id="{1DA25BD9-9019-980C-1815-4561B0CEE36C}"/>
                    </a:ext>
                  </a:extLst>
                </p:cNvPr>
                <p:cNvSpPr/>
                <p:nvPr/>
              </p:nvSpPr>
              <p:spPr>
                <a:xfrm>
                  <a:off x="2458897" y="4754998"/>
                  <a:ext cx="187109" cy="73710"/>
                </a:xfrm>
                <a:custGeom>
                  <a:avLst/>
                  <a:gdLst>
                    <a:gd name="connsiteX0" fmla="*/ 187110 w 187109"/>
                    <a:gd name="connsiteY0" fmla="*/ 0 h 73710"/>
                    <a:gd name="connsiteX1" fmla="*/ 0 w 187109"/>
                    <a:gd name="connsiteY1" fmla="*/ 0 h 73710"/>
                    <a:gd name="connsiteX2" fmla="*/ 0 w 187109"/>
                    <a:gd name="connsiteY2" fmla="*/ 56700 h 73710"/>
                    <a:gd name="connsiteX3" fmla="*/ 96390 w 187109"/>
                    <a:gd name="connsiteY3" fmla="*/ 73710 h 73710"/>
                    <a:gd name="connsiteX4" fmla="*/ 187110 w 187109"/>
                    <a:gd name="connsiteY4" fmla="*/ 56700 h 73710"/>
                    <a:gd name="connsiteX5" fmla="*/ 187110 w 187109"/>
                    <a:gd name="connsiteY5" fmla="*/ 0 h 737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87109" h="73710">
                      <a:moveTo>
                        <a:pt x="187110" y="0"/>
                      </a:moveTo>
                      <a:lnTo>
                        <a:pt x="0" y="0"/>
                      </a:lnTo>
                      <a:lnTo>
                        <a:pt x="0" y="56700"/>
                      </a:lnTo>
                      <a:lnTo>
                        <a:pt x="96390" y="73710"/>
                      </a:lnTo>
                      <a:lnTo>
                        <a:pt x="187110" y="56700"/>
                      </a:lnTo>
                      <a:lnTo>
                        <a:pt x="187110" y="0"/>
                      </a:lnTo>
                      <a:close/>
                    </a:path>
                  </a:pathLst>
                </a:custGeom>
                <a:solidFill>
                  <a:srgbClr val="2B7CD3"/>
                </a:solidFill>
                <a:ln w="12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44" name="자유형: 도형 43">
                  <a:extLst>
                    <a:ext uri="{FF2B5EF4-FFF2-40B4-BE49-F238E27FC236}">
                      <a16:creationId xmlns:a16="http://schemas.microsoft.com/office/drawing/2014/main" id="{DEF54FAB-718D-296F-6B24-2E52BE962E75}"/>
                    </a:ext>
                  </a:extLst>
                </p:cNvPr>
                <p:cNvSpPr/>
                <p:nvPr/>
              </p:nvSpPr>
              <p:spPr>
                <a:xfrm>
                  <a:off x="2458897" y="4811698"/>
                  <a:ext cx="187109" cy="68040"/>
                </a:xfrm>
                <a:custGeom>
                  <a:avLst/>
                  <a:gdLst>
                    <a:gd name="connsiteX0" fmla="*/ 0 w 187109"/>
                    <a:gd name="connsiteY0" fmla="*/ 0 h 68040"/>
                    <a:gd name="connsiteX1" fmla="*/ 0 w 187109"/>
                    <a:gd name="connsiteY1" fmla="*/ 56700 h 68040"/>
                    <a:gd name="connsiteX2" fmla="*/ 90720 w 187109"/>
                    <a:gd name="connsiteY2" fmla="*/ 68040 h 68040"/>
                    <a:gd name="connsiteX3" fmla="*/ 187110 w 187109"/>
                    <a:gd name="connsiteY3" fmla="*/ 56700 h 68040"/>
                    <a:gd name="connsiteX4" fmla="*/ 187110 w 187109"/>
                    <a:gd name="connsiteY4" fmla="*/ 0 h 68040"/>
                    <a:gd name="connsiteX5" fmla="*/ 0 w 187109"/>
                    <a:gd name="connsiteY5" fmla="*/ 0 h 680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87109" h="68040">
                      <a:moveTo>
                        <a:pt x="0" y="0"/>
                      </a:moveTo>
                      <a:lnTo>
                        <a:pt x="0" y="56700"/>
                      </a:lnTo>
                      <a:lnTo>
                        <a:pt x="90720" y="68040"/>
                      </a:lnTo>
                      <a:lnTo>
                        <a:pt x="187110" y="56700"/>
                      </a:lnTo>
                      <a:lnTo>
                        <a:pt x="18711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185ABD"/>
                </a:solidFill>
                <a:ln w="12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45" name="자유형: 도형 44">
                  <a:extLst>
                    <a:ext uri="{FF2B5EF4-FFF2-40B4-BE49-F238E27FC236}">
                      <a16:creationId xmlns:a16="http://schemas.microsoft.com/office/drawing/2014/main" id="{8C3FC412-922A-FB0E-B277-C2450440B73D}"/>
                    </a:ext>
                  </a:extLst>
                </p:cNvPr>
                <p:cNvSpPr/>
                <p:nvPr/>
              </p:nvSpPr>
              <p:spPr>
                <a:xfrm>
                  <a:off x="2458897" y="4868398"/>
                  <a:ext cx="187109" cy="56700"/>
                </a:xfrm>
                <a:custGeom>
                  <a:avLst/>
                  <a:gdLst>
                    <a:gd name="connsiteX0" fmla="*/ 10393 w 187109"/>
                    <a:gd name="connsiteY0" fmla="*/ 56700 h 56700"/>
                    <a:gd name="connsiteX1" fmla="*/ 176717 w 187109"/>
                    <a:gd name="connsiteY1" fmla="*/ 56700 h 56700"/>
                    <a:gd name="connsiteX2" fmla="*/ 187110 w 187109"/>
                    <a:gd name="connsiteY2" fmla="*/ 46307 h 56700"/>
                    <a:gd name="connsiteX3" fmla="*/ 187110 w 187109"/>
                    <a:gd name="connsiteY3" fmla="*/ 46307 h 56700"/>
                    <a:gd name="connsiteX4" fmla="*/ 187110 w 187109"/>
                    <a:gd name="connsiteY4" fmla="*/ 0 h 56700"/>
                    <a:gd name="connsiteX5" fmla="*/ 0 w 187109"/>
                    <a:gd name="connsiteY5" fmla="*/ 0 h 56700"/>
                    <a:gd name="connsiteX6" fmla="*/ 0 w 187109"/>
                    <a:gd name="connsiteY6" fmla="*/ 46307 h 56700"/>
                    <a:gd name="connsiteX7" fmla="*/ 10393 w 187109"/>
                    <a:gd name="connsiteY7" fmla="*/ 56700 h 56700"/>
                    <a:gd name="connsiteX8" fmla="*/ 10393 w 187109"/>
                    <a:gd name="connsiteY8" fmla="*/ 56700 h 567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87109" h="56700">
                      <a:moveTo>
                        <a:pt x="10393" y="56700"/>
                      </a:moveTo>
                      <a:lnTo>
                        <a:pt x="176717" y="56700"/>
                      </a:lnTo>
                      <a:cubicBezTo>
                        <a:pt x="182457" y="56700"/>
                        <a:pt x="187110" y="52047"/>
                        <a:pt x="187110" y="46307"/>
                      </a:cubicBezTo>
                      <a:lnTo>
                        <a:pt x="187110" y="46307"/>
                      </a:lnTo>
                      <a:lnTo>
                        <a:pt x="187110" y="0"/>
                      </a:lnTo>
                      <a:lnTo>
                        <a:pt x="0" y="0"/>
                      </a:lnTo>
                      <a:lnTo>
                        <a:pt x="0" y="46307"/>
                      </a:lnTo>
                      <a:cubicBezTo>
                        <a:pt x="0" y="52047"/>
                        <a:pt x="4653" y="56700"/>
                        <a:pt x="10393" y="56700"/>
                      </a:cubicBezTo>
                      <a:lnTo>
                        <a:pt x="10393" y="56700"/>
                      </a:lnTo>
                      <a:close/>
                    </a:path>
                  </a:pathLst>
                </a:custGeom>
                <a:solidFill>
                  <a:srgbClr val="103F91"/>
                </a:solidFill>
                <a:ln w="12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46" name="자유형: 도형 45">
                  <a:extLst>
                    <a:ext uri="{FF2B5EF4-FFF2-40B4-BE49-F238E27FC236}">
                      <a16:creationId xmlns:a16="http://schemas.microsoft.com/office/drawing/2014/main" id="{1207B343-3587-13B0-4E13-AADFB97E7584}"/>
                    </a:ext>
                  </a:extLst>
                </p:cNvPr>
                <p:cNvSpPr/>
                <p:nvPr/>
              </p:nvSpPr>
              <p:spPr>
                <a:xfrm>
                  <a:off x="2458897" y="4743658"/>
                  <a:ext cx="79379" cy="141750"/>
                </a:xfrm>
                <a:custGeom>
                  <a:avLst/>
                  <a:gdLst>
                    <a:gd name="connsiteX0" fmla="*/ 68987 w 79379"/>
                    <a:gd name="connsiteY0" fmla="*/ 0 h 141750"/>
                    <a:gd name="connsiteX1" fmla="*/ 0 w 79379"/>
                    <a:gd name="connsiteY1" fmla="*/ 0 h 141750"/>
                    <a:gd name="connsiteX2" fmla="*/ 0 w 79379"/>
                    <a:gd name="connsiteY2" fmla="*/ 141750 h 141750"/>
                    <a:gd name="connsiteX3" fmla="*/ 68987 w 79379"/>
                    <a:gd name="connsiteY3" fmla="*/ 141750 h 141750"/>
                    <a:gd name="connsiteX4" fmla="*/ 79380 w 79379"/>
                    <a:gd name="connsiteY4" fmla="*/ 131357 h 141750"/>
                    <a:gd name="connsiteX5" fmla="*/ 79380 w 79379"/>
                    <a:gd name="connsiteY5" fmla="*/ 10393 h 141750"/>
                    <a:gd name="connsiteX6" fmla="*/ 68987 w 79379"/>
                    <a:gd name="connsiteY6" fmla="*/ 0 h 1417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79379" h="141750">
                      <a:moveTo>
                        <a:pt x="68987" y="0"/>
                      </a:moveTo>
                      <a:lnTo>
                        <a:pt x="0" y="0"/>
                      </a:lnTo>
                      <a:lnTo>
                        <a:pt x="0" y="141750"/>
                      </a:lnTo>
                      <a:lnTo>
                        <a:pt x="68987" y="141750"/>
                      </a:lnTo>
                      <a:cubicBezTo>
                        <a:pt x="74719" y="141732"/>
                        <a:pt x="79362" y="137090"/>
                        <a:pt x="79380" y="131357"/>
                      </a:cubicBezTo>
                      <a:lnTo>
                        <a:pt x="79380" y="10393"/>
                      </a:lnTo>
                      <a:cubicBezTo>
                        <a:pt x="79362" y="4661"/>
                        <a:pt x="74719" y="19"/>
                        <a:pt x="68987" y="0"/>
                      </a:cubicBezTo>
                      <a:close/>
                    </a:path>
                  </a:pathLst>
                </a:custGeom>
                <a:solidFill>
                  <a:srgbClr val="000000">
                    <a:alpha val="10000"/>
                  </a:srgbClr>
                </a:solidFill>
                <a:ln w="12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47" name="자유형: 도형 46">
                  <a:extLst>
                    <a:ext uri="{FF2B5EF4-FFF2-40B4-BE49-F238E27FC236}">
                      <a16:creationId xmlns:a16="http://schemas.microsoft.com/office/drawing/2014/main" id="{FAD68817-B908-D012-7CE2-7AB842BB8048}"/>
                    </a:ext>
                  </a:extLst>
                </p:cNvPr>
                <p:cNvSpPr/>
                <p:nvPr/>
              </p:nvSpPr>
              <p:spPr>
                <a:xfrm>
                  <a:off x="2458897" y="4749328"/>
                  <a:ext cx="73709" cy="141750"/>
                </a:xfrm>
                <a:custGeom>
                  <a:avLst/>
                  <a:gdLst>
                    <a:gd name="connsiteX0" fmla="*/ 63317 w 73709"/>
                    <a:gd name="connsiteY0" fmla="*/ 0 h 141750"/>
                    <a:gd name="connsiteX1" fmla="*/ 0 w 73709"/>
                    <a:gd name="connsiteY1" fmla="*/ 0 h 141750"/>
                    <a:gd name="connsiteX2" fmla="*/ 0 w 73709"/>
                    <a:gd name="connsiteY2" fmla="*/ 141750 h 141750"/>
                    <a:gd name="connsiteX3" fmla="*/ 63317 w 73709"/>
                    <a:gd name="connsiteY3" fmla="*/ 141750 h 141750"/>
                    <a:gd name="connsiteX4" fmla="*/ 73710 w 73709"/>
                    <a:gd name="connsiteY4" fmla="*/ 131357 h 141750"/>
                    <a:gd name="connsiteX5" fmla="*/ 73710 w 73709"/>
                    <a:gd name="connsiteY5" fmla="*/ 10393 h 141750"/>
                    <a:gd name="connsiteX6" fmla="*/ 63317 w 73709"/>
                    <a:gd name="connsiteY6" fmla="*/ 0 h 1417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73709" h="141750">
                      <a:moveTo>
                        <a:pt x="63317" y="0"/>
                      </a:moveTo>
                      <a:lnTo>
                        <a:pt x="0" y="0"/>
                      </a:lnTo>
                      <a:lnTo>
                        <a:pt x="0" y="141750"/>
                      </a:lnTo>
                      <a:lnTo>
                        <a:pt x="63317" y="141750"/>
                      </a:lnTo>
                      <a:cubicBezTo>
                        <a:pt x="69049" y="141732"/>
                        <a:pt x="73692" y="137090"/>
                        <a:pt x="73710" y="131357"/>
                      </a:cubicBezTo>
                      <a:lnTo>
                        <a:pt x="73710" y="10393"/>
                      </a:lnTo>
                      <a:cubicBezTo>
                        <a:pt x="73692" y="4661"/>
                        <a:pt x="69049" y="19"/>
                        <a:pt x="63317" y="0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12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48" name="자유형: 도형 47">
                  <a:extLst>
                    <a:ext uri="{FF2B5EF4-FFF2-40B4-BE49-F238E27FC236}">
                      <a16:creationId xmlns:a16="http://schemas.microsoft.com/office/drawing/2014/main" id="{F8518BDE-1A66-A8DE-2DBB-5300A2A9D0C9}"/>
                    </a:ext>
                  </a:extLst>
                </p:cNvPr>
                <p:cNvSpPr/>
                <p:nvPr/>
              </p:nvSpPr>
              <p:spPr>
                <a:xfrm>
                  <a:off x="2458897" y="4749328"/>
                  <a:ext cx="73709" cy="130410"/>
                </a:xfrm>
                <a:custGeom>
                  <a:avLst/>
                  <a:gdLst>
                    <a:gd name="connsiteX0" fmla="*/ 63317 w 73709"/>
                    <a:gd name="connsiteY0" fmla="*/ 0 h 130410"/>
                    <a:gd name="connsiteX1" fmla="*/ 0 w 73709"/>
                    <a:gd name="connsiteY1" fmla="*/ 0 h 130410"/>
                    <a:gd name="connsiteX2" fmla="*/ 0 w 73709"/>
                    <a:gd name="connsiteY2" fmla="*/ 130410 h 130410"/>
                    <a:gd name="connsiteX3" fmla="*/ 63317 w 73709"/>
                    <a:gd name="connsiteY3" fmla="*/ 130410 h 130410"/>
                    <a:gd name="connsiteX4" fmla="*/ 73710 w 73709"/>
                    <a:gd name="connsiteY4" fmla="*/ 120017 h 130410"/>
                    <a:gd name="connsiteX5" fmla="*/ 73710 w 73709"/>
                    <a:gd name="connsiteY5" fmla="*/ 10393 h 130410"/>
                    <a:gd name="connsiteX6" fmla="*/ 63317 w 73709"/>
                    <a:gd name="connsiteY6" fmla="*/ 0 h 1304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73709" h="130410">
                      <a:moveTo>
                        <a:pt x="63317" y="0"/>
                      </a:moveTo>
                      <a:lnTo>
                        <a:pt x="0" y="0"/>
                      </a:lnTo>
                      <a:lnTo>
                        <a:pt x="0" y="130410"/>
                      </a:lnTo>
                      <a:lnTo>
                        <a:pt x="63317" y="130410"/>
                      </a:lnTo>
                      <a:cubicBezTo>
                        <a:pt x="69049" y="130392"/>
                        <a:pt x="73692" y="125750"/>
                        <a:pt x="73710" y="120017"/>
                      </a:cubicBezTo>
                      <a:lnTo>
                        <a:pt x="73710" y="10393"/>
                      </a:lnTo>
                      <a:cubicBezTo>
                        <a:pt x="73692" y="4661"/>
                        <a:pt x="69049" y="19"/>
                        <a:pt x="63317" y="0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12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49" name="자유형: 도형 48">
                  <a:extLst>
                    <a:ext uri="{FF2B5EF4-FFF2-40B4-BE49-F238E27FC236}">
                      <a16:creationId xmlns:a16="http://schemas.microsoft.com/office/drawing/2014/main" id="{D29AF8EB-6E07-29ED-622D-68EE73520D05}"/>
                    </a:ext>
                  </a:extLst>
                </p:cNvPr>
                <p:cNvSpPr/>
                <p:nvPr/>
              </p:nvSpPr>
              <p:spPr>
                <a:xfrm>
                  <a:off x="2458897" y="4749328"/>
                  <a:ext cx="68039" cy="130410"/>
                </a:xfrm>
                <a:custGeom>
                  <a:avLst/>
                  <a:gdLst>
                    <a:gd name="connsiteX0" fmla="*/ 57647 w 68039"/>
                    <a:gd name="connsiteY0" fmla="*/ 0 h 130410"/>
                    <a:gd name="connsiteX1" fmla="*/ 0 w 68039"/>
                    <a:gd name="connsiteY1" fmla="*/ 0 h 130410"/>
                    <a:gd name="connsiteX2" fmla="*/ 0 w 68039"/>
                    <a:gd name="connsiteY2" fmla="*/ 130410 h 130410"/>
                    <a:gd name="connsiteX3" fmla="*/ 57647 w 68039"/>
                    <a:gd name="connsiteY3" fmla="*/ 130410 h 130410"/>
                    <a:gd name="connsiteX4" fmla="*/ 68040 w 68039"/>
                    <a:gd name="connsiteY4" fmla="*/ 120017 h 130410"/>
                    <a:gd name="connsiteX5" fmla="*/ 68040 w 68039"/>
                    <a:gd name="connsiteY5" fmla="*/ 10393 h 130410"/>
                    <a:gd name="connsiteX6" fmla="*/ 57647 w 68039"/>
                    <a:gd name="connsiteY6" fmla="*/ 0 h 1304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8039" h="130410">
                      <a:moveTo>
                        <a:pt x="57647" y="0"/>
                      </a:moveTo>
                      <a:lnTo>
                        <a:pt x="0" y="0"/>
                      </a:lnTo>
                      <a:lnTo>
                        <a:pt x="0" y="130410"/>
                      </a:lnTo>
                      <a:lnTo>
                        <a:pt x="57647" y="130410"/>
                      </a:lnTo>
                      <a:cubicBezTo>
                        <a:pt x="63379" y="130392"/>
                        <a:pt x="68021" y="125750"/>
                        <a:pt x="68040" y="120017"/>
                      </a:cubicBezTo>
                      <a:lnTo>
                        <a:pt x="68040" y="10393"/>
                      </a:lnTo>
                      <a:cubicBezTo>
                        <a:pt x="68021" y="4661"/>
                        <a:pt x="63379" y="19"/>
                        <a:pt x="57647" y="0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12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51" name="자유형: 도형 50">
                  <a:extLst>
                    <a:ext uri="{FF2B5EF4-FFF2-40B4-BE49-F238E27FC236}">
                      <a16:creationId xmlns:a16="http://schemas.microsoft.com/office/drawing/2014/main" id="{0738E55D-D8B0-B920-654B-CAF1CFD458AF}"/>
                    </a:ext>
                  </a:extLst>
                </p:cNvPr>
                <p:cNvSpPr/>
                <p:nvPr/>
              </p:nvSpPr>
              <p:spPr>
                <a:xfrm>
                  <a:off x="2402198" y="4749328"/>
                  <a:ext cx="124739" cy="124740"/>
                </a:xfrm>
                <a:custGeom>
                  <a:avLst/>
                  <a:gdLst>
                    <a:gd name="connsiteX0" fmla="*/ 10393 w 124739"/>
                    <a:gd name="connsiteY0" fmla="*/ 0 h 124740"/>
                    <a:gd name="connsiteX1" fmla="*/ 114347 w 124739"/>
                    <a:gd name="connsiteY1" fmla="*/ 0 h 124740"/>
                    <a:gd name="connsiteX2" fmla="*/ 124740 w 124739"/>
                    <a:gd name="connsiteY2" fmla="*/ 10393 h 124740"/>
                    <a:gd name="connsiteX3" fmla="*/ 124740 w 124739"/>
                    <a:gd name="connsiteY3" fmla="*/ 114347 h 124740"/>
                    <a:gd name="connsiteX4" fmla="*/ 114347 w 124739"/>
                    <a:gd name="connsiteY4" fmla="*/ 124740 h 124740"/>
                    <a:gd name="connsiteX5" fmla="*/ 10393 w 124739"/>
                    <a:gd name="connsiteY5" fmla="*/ 124740 h 124740"/>
                    <a:gd name="connsiteX6" fmla="*/ 0 w 124739"/>
                    <a:gd name="connsiteY6" fmla="*/ 114347 h 124740"/>
                    <a:gd name="connsiteX7" fmla="*/ 0 w 124739"/>
                    <a:gd name="connsiteY7" fmla="*/ 10393 h 124740"/>
                    <a:gd name="connsiteX8" fmla="*/ 10393 w 124739"/>
                    <a:gd name="connsiteY8" fmla="*/ 0 h 124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24739" h="124740">
                      <a:moveTo>
                        <a:pt x="10393" y="0"/>
                      </a:moveTo>
                      <a:lnTo>
                        <a:pt x="114347" y="0"/>
                      </a:lnTo>
                      <a:cubicBezTo>
                        <a:pt x="120087" y="0"/>
                        <a:pt x="124740" y="4653"/>
                        <a:pt x="124740" y="10393"/>
                      </a:cubicBezTo>
                      <a:lnTo>
                        <a:pt x="124740" y="114347"/>
                      </a:lnTo>
                      <a:cubicBezTo>
                        <a:pt x="124740" y="120087"/>
                        <a:pt x="120087" y="124740"/>
                        <a:pt x="114347" y="124740"/>
                      </a:cubicBezTo>
                      <a:lnTo>
                        <a:pt x="10393" y="124740"/>
                      </a:lnTo>
                      <a:cubicBezTo>
                        <a:pt x="4653" y="124740"/>
                        <a:pt x="0" y="120087"/>
                        <a:pt x="0" y="114347"/>
                      </a:cubicBezTo>
                      <a:lnTo>
                        <a:pt x="0" y="10393"/>
                      </a:lnTo>
                      <a:cubicBezTo>
                        <a:pt x="0" y="4653"/>
                        <a:pt x="4653" y="0"/>
                        <a:pt x="1039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2368C4"/>
                    </a:gs>
                    <a:gs pos="50000">
                      <a:srgbClr val="1A5DBE"/>
                    </a:gs>
                    <a:gs pos="100000">
                      <a:srgbClr val="1146AC"/>
                    </a:gs>
                  </a:gsLst>
                  <a:lin ang="3599920" scaled="1"/>
                </a:gradFill>
                <a:ln w="12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54" name="자유형: 도형 53">
                  <a:extLst>
                    <a:ext uri="{FF2B5EF4-FFF2-40B4-BE49-F238E27FC236}">
                      <a16:creationId xmlns:a16="http://schemas.microsoft.com/office/drawing/2014/main" id="{C874AF23-629C-63C4-59B2-629821E4CAC2}"/>
                    </a:ext>
                  </a:extLst>
                </p:cNvPr>
                <p:cNvSpPr/>
                <p:nvPr/>
              </p:nvSpPr>
              <p:spPr>
                <a:xfrm>
                  <a:off x="2421266" y="4777893"/>
                  <a:ext cx="86660" cy="67586"/>
                </a:xfrm>
                <a:custGeom>
                  <a:avLst/>
                  <a:gdLst>
                    <a:gd name="connsiteX0" fmla="*/ 23582 w 86660"/>
                    <a:gd name="connsiteY0" fmla="*/ 51144 h 67586"/>
                    <a:gd name="connsiteX1" fmla="*/ 23984 w 86660"/>
                    <a:gd name="connsiteY1" fmla="*/ 55339 h 67586"/>
                    <a:gd name="connsiteX2" fmla="*/ 24222 w 86660"/>
                    <a:gd name="connsiteY2" fmla="*/ 55339 h 67586"/>
                    <a:gd name="connsiteX3" fmla="*/ 24789 w 86660"/>
                    <a:gd name="connsiteY3" fmla="*/ 51240 h 67586"/>
                    <a:gd name="connsiteX4" fmla="*/ 25566 w 86660"/>
                    <a:gd name="connsiteY4" fmla="*/ 47186 h 67586"/>
                    <a:gd name="connsiteX5" fmla="*/ 36498 w 86660"/>
                    <a:gd name="connsiteY5" fmla="*/ 23 h 67586"/>
                    <a:gd name="connsiteX6" fmla="*/ 50633 w 86660"/>
                    <a:gd name="connsiteY6" fmla="*/ 23 h 67586"/>
                    <a:gd name="connsiteX7" fmla="*/ 61973 w 86660"/>
                    <a:gd name="connsiteY7" fmla="*/ 46477 h 67586"/>
                    <a:gd name="connsiteX8" fmla="*/ 63385 w 86660"/>
                    <a:gd name="connsiteY8" fmla="*/ 55243 h 67586"/>
                    <a:gd name="connsiteX9" fmla="*/ 63572 w 86660"/>
                    <a:gd name="connsiteY9" fmla="*/ 55243 h 67586"/>
                    <a:gd name="connsiteX10" fmla="*/ 64751 w 86660"/>
                    <a:gd name="connsiteY10" fmla="*/ 46738 h 67586"/>
                    <a:gd name="connsiteX11" fmla="*/ 73795 w 86660"/>
                    <a:gd name="connsiteY11" fmla="*/ 0 h 67586"/>
                    <a:gd name="connsiteX12" fmla="*/ 86660 w 86660"/>
                    <a:gd name="connsiteY12" fmla="*/ 0 h 67586"/>
                    <a:gd name="connsiteX13" fmla="*/ 70773 w 86660"/>
                    <a:gd name="connsiteY13" fmla="*/ 67586 h 67586"/>
                    <a:gd name="connsiteX14" fmla="*/ 55742 w 86660"/>
                    <a:gd name="connsiteY14" fmla="*/ 67586 h 67586"/>
                    <a:gd name="connsiteX15" fmla="*/ 44969 w 86660"/>
                    <a:gd name="connsiteY15" fmla="*/ 22827 h 67586"/>
                    <a:gd name="connsiteX16" fmla="*/ 43909 w 86660"/>
                    <a:gd name="connsiteY16" fmla="*/ 17787 h 67586"/>
                    <a:gd name="connsiteX17" fmla="*/ 43177 w 86660"/>
                    <a:gd name="connsiteY17" fmla="*/ 13251 h 67586"/>
                    <a:gd name="connsiteX18" fmla="*/ 42990 w 86660"/>
                    <a:gd name="connsiteY18" fmla="*/ 13251 h 67586"/>
                    <a:gd name="connsiteX19" fmla="*/ 42258 w 86660"/>
                    <a:gd name="connsiteY19" fmla="*/ 18150 h 67586"/>
                    <a:gd name="connsiteX20" fmla="*/ 41385 w 86660"/>
                    <a:gd name="connsiteY20" fmla="*/ 22958 h 67586"/>
                    <a:gd name="connsiteX21" fmla="*/ 31259 w 86660"/>
                    <a:gd name="connsiteY21" fmla="*/ 67574 h 67586"/>
                    <a:gd name="connsiteX22" fmla="*/ 15972 w 86660"/>
                    <a:gd name="connsiteY22" fmla="*/ 67574 h 67586"/>
                    <a:gd name="connsiteX23" fmla="*/ 0 w 86660"/>
                    <a:gd name="connsiteY23" fmla="*/ 23 h 67586"/>
                    <a:gd name="connsiteX24" fmla="*/ 13098 w 86660"/>
                    <a:gd name="connsiteY24" fmla="*/ 23 h 67586"/>
                    <a:gd name="connsiteX25" fmla="*/ 22946 w 86660"/>
                    <a:gd name="connsiteY25" fmla="*/ 47282 h 67586"/>
                    <a:gd name="connsiteX26" fmla="*/ 23582 w 86660"/>
                    <a:gd name="connsiteY26" fmla="*/ 51144 h 675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86660" h="67586">
                      <a:moveTo>
                        <a:pt x="23582" y="51144"/>
                      </a:moveTo>
                      <a:cubicBezTo>
                        <a:pt x="23786" y="52748"/>
                        <a:pt x="23922" y="54143"/>
                        <a:pt x="23984" y="55339"/>
                      </a:cubicBezTo>
                      <a:lnTo>
                        <a:pt x="24222" y="55339"/>
                      </a:lnTo>
                      <a:cubicBezTo>
                        <a:pt x="24313" y="54205"/>
                        <a:pt x="24502" y="52839"/>
                        <a:pt x="24789" y="51240"/>
                      </a:cubicBezTo>
                      <a:cubicBezTo>
                        <a:pt x="25077" y="49641"/>
                        <a:pt x="25335" y="48289"/>
                        <a:pt x="25566" y="47186"/>
                      </a:cubicBezTo>
                      <a:lnTo>
                        <a:pt x="36498" y="23"/>
                      </a:lnTo>
                      <a:lnTo>
                        <a:pt x="50633" y="23"/>
                      </a:lnTo>
                      <a:lnTo>
                        <a:pt x="61973" y="46477"/>
                      </a:lnTo>
                      <a:cubicBezTo>
                        <a:pt x="62632" y="49366"/>
                        <a:pt x="63104" y="52293"/>
                        <a:pt x="63385" y="55243"/>
                      </a:cubicBezTo>
                      <a:lnTo>
                        <a:pt x="63572" y="55243"/>
                      </a:lnTo>
                      <a:cubicBezTo>
                        <a:pt x="63783" y="52385"/>
                        <a:pt x="64177" y="49545"/>
                        <a:pt x="64751" y="46738"/>
                      </a:cubicBezTo>
                      <a:lnTo>
                        <a:pt x="73795" y="0"/>
                      </a:lnTo>
                      <a:lnTo>
                        <a:pt x="86660" y="0"/>
                      </a:lnTo>
                      <a:lnTo>
                        <a:pt x="70773" y="67586"/>
                      </a:lnTo>
                      <a:lnTo>
                        <a:pt x="55742" y="67586"/>
                      </a:lnTo>
                      <a:lnTo>
                        <a:pt x="44969" y="22827"/>
                      </a:lnTo>
                      <a:cubicBezTo>
                        <a:pt x="44657" y="21540"/>
                        <a:pt x="44300" y="19856"/>
                        <a:pt x="43909" y="17787"/>
                      </a:cubicBezTo>
                      <a:cubicBezTo>
                        <a:pt x="43517" y="15717"/>
                        <a:pt x="43273" y="14203"/>
                        <a:pt x="43177" y="13251"/>
                      </a:cubicBezTo>
                      <a:lnTo>
                        <a:pt x="42990" y="13251"/>
                      </a:lnTo>
                      <a:cubicBezTo>
                        <a:pt x="42865" y="14351"/>
                        <a:pt x="42621" y="15984"/>
                        <a:pt x="42258" y="18150"/>
                      </a:cubicBezTo>
                      <a:cubicBezTo>
                        <a:pt x="41896" y="20316"/>
                        <a:pt x="41604" y="21918"/>
                        <a:pt x="41385" y="22958"/>
                      </a:cubicBezTo>
                      <a:lnTo>
                        <a:pt x="31259" y="67574"/>
                      </a:lnTo>
                      <a:lnTo>
                        <a:pt x="15972" y="67574"/>
                      </a:lnTo>
                      <a:lnTo>
                        <a:pt x="0" y="23"/>
                      </a:lnTo>
                      <a:lnTo>
                        <a:pt x="13098" y="23"/>
                      </a:lnTo>
                      <a:lnTo>
                        <a:pt x="22946" y="47282"/>
                      </a:lnTo>
                      <a:cubicBezTo>
                        <a:pt x="23168" y="48252"/>
                        <a:pt x="23377" y="49544"/>
                        <a:pt x="23582" y="5114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2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60" name="그룹 159">
              <a:extLst>
                <a:ext uri="{FF2B5EF4-FFF2-40B4-BE49-F238E27FC236}">
                  <a16:creationId xmlns:a16="http://schemas.microsoft.com/office/drawing/2014/main" id="{A09195B0-0AFA-ACC6-51B7-C14759172309}"/>
                </a:ext>
              </a:extLst>
            </p:cNvPr>
            <p:cNvGrpSpPr/>
            <p:nvPr/>
          </p:nvGrpSpPr>
          <p:grpSpPr>
            <a:xfrm>
              <a:off x="1811038" y="4697862"/>
              <a:ext cx="538609" cy="417685"/>
              <a:chOff x="1556933" y="4698298"/>
              <a:chExt cx="538609" cy="417685"/>
            </a:xfrm>
          </p:grpSpPr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921EA509-346E-EE00-0C18-423430252A5C}"/>
                  </a:ext>
                </a:extLst>
              </p:cNvPr>
              <p:cNvSpPr txBox="1"/>
              <p:nvPr/>
            </p:nvSpPr>
            <p:spPr>
              <a:xfrm>
                <a:off x="1556933" y="4974697"/>
                <a:ext cx="538609" cy="141286"/>
              </a:xfrm>
              <a:prstGeom prst="rect">
                <a:avLst/>
              </a:prstGeom>
              <a:noFill/>
            </p:spPr>
            <p:txBody>
              <a:bodyPr wrap="none" lIns="0" tIns="18000" rIns="0" bIns="0" rtlCol="0" anchor="b">
                <a:spAutoFit/>
              </a:bodyPr>
              <a:lstStyle>
                <a:defPPr>
                  <a:defRPr lang="ko-KR"/>
                </a:defPPr>
                <a:lvl1pPr>
                  <a:defRPr sz="80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defRPr>
                </a:lvl1pPr>
              </a:lstStyle>
              <a:p>
                <a:r>
                  <a:rPr lang="en-US" altLang="ko-KR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PowerPoint</a:t>
                </a:r>
                <a:endParaRPr lang="ko-KR" altLang="en-US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grpSp>
            <p:nvGrpSpPr>
              <p:cNvPr id="39" name="그룹 38">
                <a:extLst>
                  <a:ext uri="{FF2B5EF4-FFF2-40B4-BE49-F238E27FC236}">
                    <a16:creationId xmlns:a16="http://schemas.microsoft.com/office/drawing/2014/main" id="{195291B5-03E3-D44B-3C01-16BE0E6D52BA}"/>
                  </a:ext>
                </a:extLst>
              </p:cNvPr>
              <p:cNvGrpSpPr/>
              <p:nvPr/>
            </p:nvGrpSpPr>
            <p:grpSpPr>
              <a:xfrm>
                <a:off x="1677673" y="4698298"/>
                <a:ext cx="297128" cy="276399"/>
                <a:chOff x="1617277" y="4698298"/>
                <a:chExt cx="243882" cy="226868"/>
              </a:xfrm>
            </p:grpSpPr>
            <p:sp>
              <p:nvSpPr>
                <p:cNvPr id="25" name="자유형: 도형 24">
                  <a:extLst>
                    <a:ext uri="{FF2B5EF4-FFF2-40B4-BE49-F238E27FC236}">
                      <a16:creationId xmlns:a16="http://schemas.microsoft.com/office/drawing/2014/main" id="{79E0A408-C24E-7CC4-A5AB-25172D7CDB01}"/>
                    </a:ext>
                  </a:extLst>
                </p:cNvPr>
                <p:cNvSpPr/>
                <p:nvPr/>
              </p:nvSpPr>
              <p:spPr>
                <a:xfrm>
                  <a:off x="1634292" y="4698298"/>
                  <a:ext cx="130448" cy="124777"/>
                </a:xfrm>
                <a:custGeom>
                  <a:avLst/>
                  <a:gdLst>
                    <a:gd name="connsiteX0" fmla="*/ 130449 w 130448"/>
                    <a:gd name="connsiteY0" fmla="*/ 124777 h 124777"/>
                    <a:gd name="connsiteX1" fmla="*/ 113434 w 130448"/>
                    <a:gd name="connsiteY1" fmla="*/ 0 h 124777"/>
                    <a:gd name="connsiteX2" fmla="*/ 112164 w 130448"/>
                    <a:gd name="connsiteY2" fmla="*/ 0 h 124777"/>
                    <a:gd name="connsiteX3" fmla="*/ 0 w 130448"/>
                    <a:gd name="connsiteY3" fmla="*/ 112163 h 124777"/>
                    <a:gd name="connsiteX4" fmla="*/ 0 w 130448"/>
                    <a:gd name="connsiteY4" fmla="*/ 113434 h 124777"/>
                    <a:gd name="connsiteX5" fmla="*/ 130449 w 130448"/>
                    <a:gd name="connsiteY5" fmla="*/ 124777 h 1247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30448" h="124777">
                      <a:moveTo>
                        <a:pt x="130449" y="124777"/>
                      </a:moveTo>
                      <a:lnTo>
                        <a:pt x="113434" y="0"/>
                      </a:lnTo>
                      <a:lnTo>
                        <a:pt x="112164" y="0"/>
                      </a:lnTo>
                      <a:cubicBezTo>
                        <a:pt x="50292" y="181"/>
                        <a:pt x="181" y="50292"/>
                        <a:pt x="0" y="112163"/>
                      </a:cubicBezTo>
                      <a:lnTo>
                        <a:pt x="0" y="113434"/>
                      </a:lnTo>
                      <a:lnTo>
                        <a:pt x="130449" y="124777"/>
                      </a:lnTo>
                      <a:close/>
                    </a:path>
                  </a:pathLst>
                </a:custGeom>
                <a:solidFill>
                  <a:srgbClr val="ED6C47"/>
                </a:solidFill>
                <a:ln w="12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7" name="자유형: 도형 26">
                  <a:extLst>
                    <a:ext uri="{FF2B5EF4-FFF2-40B4-BE49-F238E27FC236}">
                      <a16:creationId xmlns:a16="http://schemas.microsoft.com/office/drawing/2014/main" id="{B304ED05-9D3C-F903-950C-C098DFA3894C}"/>
                    </a:ext>
                  </a:extLst>
                </p:cNvPr>
                <p:cNvSpPr/>
                <p:nvPr/>
              </p:nvSpPr>
              <p:spPr>
                <a:xfrm>
                  <a:off x="1747725" y="4698298"/>
                  <a:ext cx="113433" cy="136120"/>
                </a:xfrm>
                <a:custGeom>
                  <a:avLst/>
                  <a:gdLst>
                    <a:gd name="connsiteX0" fmla="*/ 1270 w 113433"/>
                    <a:gd name="connsiteY0" fmla="*/ 0 h 136120"/>
                    <a:gd name="connsiteX1" fmla="*/ 0 w 113433"/>
                    <a:gd name="connsiteY1" fmla="*/ 0 h 136120"/>
                    <a:gd name="connsiteX2" fmla="*/ 0 w 113433"/>
                    <a:gd name="connsiteY2" fmla="*/ 113434 h 136120"/>
                    <a:gd name="connsiteX3" fmla="*/ 56717 w 113433"/>
                    <a:gd name="connsiteY3" fmla="*/ 136121 h 136120"/>
                    <a:gd name="connsiteX4" fmla="*/ 113434 w 113433"/>
                    <a:gd name="connsiteY4" fmla="*/ 113434 h 136120"/>
                    <a:gd name="connsiteX5" fmla="*/ 113434 w 113433"/>
                    <a:gd name="connsiteY5" fmla="*/ 112163 h 136120"/>
                    <a:gd name="connsiteX6" fmla="*/ 1270 w 113433"/>
                    <a:gd name="connsiteY6" fmla="*/ 0 h 1361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13433" h="136120">
                      <a:moveTo>
                        <a:pt x="1270" y="0"/>
                      </a:moveTo>
                      <a:lnTo>
                        <a:pt x="0" y="0"/>
                      </a:lnTo>
                      <a:lnTo>
                        <a:pt x="0" y="113434"/>
                      </a:lnTo>
                      <a:lnTo>
                        <a:pt x="56717" y="136121"/>
                      </a:lnTo>
                      <a:lnTo>
                        <a:pt x="113434" y="113434"/>
                      </a:lnTo>
                      <a:lnTo>
                        <a:pt x="113434" y="112163"/>
                      </a:lnTo>
                      <a:cubicBezTo>
                        <a:pt x="113253" y="50292"/>
                        <a:pt x="63142" y="181"/>
                        <a:pt x="1270" y="0"/>
                      </a:cubicBezTo>
                      <a:close/>
                    </a:path>
                  </a:pathLst>
                </a:custGeom>
                <a:solidFill>
                  <a:srgbClr val="FF8F6B"/>
                </a:solidFill>
                <a:ln w="12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29" name="자유형: 도형 28">
                  <a:extLst>
                    <a:ext uri="{FF2B5EF4-FFF2-40B4-BE49-F238E27FC236}">
                      <a16:creationId xmlns:a16="http://schemas.microsoft.com/office/drawing/2014/main" id="{15087ED6-9E7F-E01D-B4E4-5E459EF6D917}"/>
                    </a:ext>
                  </a:extLst>
                </p:cNvPr>
                <p:cNvSpPr/>
                <p:nvPr/>
              </p:nvSpPr>
              <p:spPr>
                <a:xfrm>
                  <a:off x="1634292" y="4811732"/>
                  <a:ext cx="226867" cy="113434"/>
                </a:xfrm>
                <a:custGeom>
                  <a:avLst/>
                  <a:gdLst>
                    <a:gd name="connsiteX0" fmla="*/ 226868 w 226867"/>
                    <a:gd name="connsiteY0" fmla="*/ 0 h 113434"/>
                    <a:gd name="connsiteX1" fmla="*/ 226868 w 226867"/>
                    <a:gd name="connsiteY1" fmla="*/ 1248 h 113434"/>
                    <a:gd name="connsiteX2" fmla="*/ 114681 w 226867"/>
                    <a:gd name="connsiteY2" fmla="*/ 113434 h 113434"/>
                    <a:gd name="connsiteX3" fmla="*/ 112186 w 226867"/>
                    <a:gd name="connsiteY3" fmla="*/ 113434 h 113434"/>
                    <a:gd name="connsiteX4" fmla="*/ 0 w 226867"/>
                    <a:gd name="connsiteY4" fmla="*/ 1248 h 113434"/>
                    <a:gd name="connsiteX5" fmla="*/ 0 w 226867"/>
                    <a:gd name="connsiteY5" fmla="*/ 0 h 113434"/>
                    <a:gd name="connsiteX6" fmla="*/ 226868 w 226867"/>
                    <a:gd name="connsiteY6" fmla="*/ 0 h 1134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26867" h="113434">
                      <a:moveTo>
                        <a:pt x="226868" y="0"/>
                      </a:moveTo>
                      <a:lnTo>
                        <a:pt x="226868" y="1248"/>
                      </a:lnTo>
                      <a:cubicBezTo>
                        <a:pt x="226690" y="63133"/>
                        <a:pt x="176567" y="113256"/>
                        <a:pt x="114681" y="113434"/>
                      </a:cubicBezTo>
                      <a:lnTo>
                        <a:pt x="112186" y="113434"/>
                      </a:lnTo>
                      <a:cubicBezTo>
                        <a:pt x="50301" y="113256"/>
                        <a:pt x="178" y="63133"/>
                        <a:pt x="0" y="1248"/>
                      </a:cubicBezTo>
                      <a:lnTo>
                        <a:pt x="0" y="0"/>
                      </a:lnTo>
                      <a:lnTo>
                        <a:pt x="226868" y="0"/>
                      </a:lnTo>
                      <a:close/>
                    </a:path>
                  </a:pathLst>
                </a:custGeom>
                <a:solidFill>
                  <a:srgbClr val="D35230"/>
                </a:solidFill>
                <a:ln w="12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0" name="자유형: 도형 29">
                  <a:extLst>
                    <a:ext uri="{FF2B5EF4-FFF2-40B4-BE49-F238E27FC236}">
                      <a16:creationId xmlns:a16="http://schemas.microsoft.com/office/drawing/2014/main" id="{A87E5CE9-4A68-1EDE-ED7A-13B92F655C8D}"/>
                    </a:ext>
                  </a:extLst>
                </p:cNvPr>
                <p:cNvSpPr/>
                <p:nvPr/>
              </p:nvSpPr>
              <p:spPr>
                <a:xfrm>
                  <a:off x="1634291" y="4743671"/>
                  <a:ext cx="119105" cy="141792"/>
                </a:xfrm>
                <a:custGeom>
                  <a:avLst/>
                  <a:gdLst>
                    <a:gd name="connsiteX0" fmla="*/ 119106 w 119105"/>
                    <a:gd name="connsiteY0" fmla="*/ 10379 h 141792"/>
                    <a:gd name="connsiteX1" fmla="*/ 119106 w 119105"/>
                    <a:gd name="connsiteY1" fmla="*/ 131413 h 141792"/>
                    <a:gd name="connsiteX2" fmla="*/ 112640 w 119105"/>
                    <a:gd name="connsiteY2" fmla="*/ 140999 h 141792"/>
                    <a:gd name="connsiteX3" fmla="*/ 108726 w 119105"/>
                    <a:gd name="connsiteY3" fmla="*/ 141793 h 141792"/>
                    <a:gd name="connsiteX4" fmla="*/ 26771 w 119105"/>
                    <a:gd name="connsiteY4" fmla="*/ 141793 h 141792"/>
                    <a:gd name="connsiteX5" fmla="*/ 22233 w 119105"/>
                    <a:gd name="connsiteY5" fmla="*/ 136121 h 141792"/>
                    <a:gd name="connsiteX6" fmla="*/ 0 w 119105"/>
                    <a:gd name="connsiteY6" fmla="*/ 69308 h 141792"/>
                    <a:gd name="connsiteX7" fmla="*/ 0 w 119105"/>
                    <a:gd name="connsiteY7" fmla="*/ 66813 h 141792"/>
                    <a:gd name="connsiteX8" fmla="*/ 18263 w 119105"/>
                    <a:gd name="connsiteY8" fmla="*/ 5672 h 141792"/>
                    <a:gd name="connsiteX9" fmla="*/ 22233 w 119105"/>
                    <a:gd name="connsiteY9" fmla="*/ 0 h 141792"/>
                    <a:gd name="connsiteX10" fmla="*/ 108726 w 119105"/>
                    <a:gd name="connsiteY10" fmla="*/ 0 h 141792"/>
                    <a:gd name="connsiteX11" fmla="*/ 119106 w 119105"/>
                    <a:gd name="connsiteY11" fmla="*/ 10379 h 1417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19105" h="141792">
                      <a:moveTo>
                        <a:pt x="119106" y="10379"/>
                      </a:moveTo>
                      <a:lnTo>
                        <a:pt x="119106" y="131413"/>
                      </a:lnTo>
                      <a:cubicBezTo>
                        <a:pt x="119078" y="135619"/>
                        <a:pt x="116528" y="139397"/>
                        <a:pt x="112640" y="140999"/>
                      </a:cubicBezTo>
                      <a:cubicBezTo>
                        <a:pt x="111402" y="141522"/>
                        <a:pt x="110070" y="141793"/>
                        <a:pt x="108726" y="141793"/>
                      </a:cubicBezTo>
                      <a:lnTo>
                        <a:pt x="26771" y="141793"/>
                      </a:lnTo>
                      <a:cubicBezTo>
                        <a:pt x="25182" y="139977"/>
                        <a:pt x="23651" y="138049"/>
                        <a:pt x="22233" y="136121"/>
                      </a:cubicBezTo>
                      <a:cubicBezTo>
                        <a:pt x="7783" y="116845"/>
                        <a:pt x="-19" y="93398"/>
                        <a:pt x="0" y="69308"/>
                      </a:cubicBezTo>
                      <a:lnTo>
                        <a:pt x="0" y="66813"/>
                      </a:lnTo>
                      <a:cubicBezTo>
                        <a:pt x="-33" y="45083"/>
                        <a:pt x="6317" y="23823"/>
                        <a:pt x="18263" y="5672"/>
                      </a:cubicBezTo>
                      <a:cubicBezTo>
                        <a:pt x="19511" y="3743"/>
                        <a:pt x="20815" y="1815"/>
                        <a:pt x="22233" y="0"/>
                      </a:cubicBezTo>
                      <a:lnTo>
                        <a:pt x="108726" y="0"/>
                      </a:lnTo>
                      <a:cubicBezTo>
                        <a:pt x="114441" y="43"/>
                        <a:pt x="119062" y="4665"/>
                        <a:pt x="119106" y="10379"/>
                      </a:cubicBezTo>
                      <a:close/>
                    </a:path>
                  </a:pathLst>
                </a:custGeom>
                <a:solidFill>
                  <a:srgbClr val="000000">
                    <a:alpha val="10000"/>
                  </a:srgbClr>
                </a:solidFill>
                <a:ln w="12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1" name="자유형: 도형 30">
                  <a:extLst>
                    <a:ext uri="{FF2B5EF4-FFF2-40B4-BE49-F238E27FC236}">
                      <a16:creationId xmlns:a16="http://schemas.microsoft.com/office/drawing/2014/main" id="{A0114AF0-16D2-E819-7A96-DFA27588700F}"/>
                    </a:ext>
                  </a:extLst>
                </p:cNvPr>
                <p:cNvSpPr/>
                <p:nvPr/>
              </p:nvSpPr>
              <p:spPr>
                <a:xfrm>
                  <a:off x="1634291" y="4749343"/>
                  <a:ext cx="113434" cy="141792"/>
                </a:xfrm>
                <a:custGeom>
                  <a:avLst/>
                  <a:gdLst>
                    <a:gd name="connsiteX0" fmla="*/ 113434 w 113434"/>
                    <a:gd name="connsiteY0" fmla="*/ 10379 h 141792"/>
                    <a:gd name="connsiteX1" fmla="*/ 113434 w 113434"/>
                    <a:gd name="connsiteY1" fmla="*/ 131413 h 141792"/>
                    <a:gd name="connsiteX2" fmla="*/ 112640 w 113434"/>
                    <a:gd name="connsiteY2" fmla="*/ 135327 h 141792"/>
                    <a:gd name="connsiteX3" fmla="*/ 103055 w 113434"/>
                    <a:gd name="connsiteY3" fmla="*/ 141793 h 141792"/>
                    <a:gd name="connsiteX4" fmla="*/ 31932 w 113434"/>
                    <a:gd name="connsiteY4" fmla="*/ 141793 h 141792"/>
                    <a:gd name="connsiteX5" fmla="*/ 26771 w 113434"/>
                    <a:gd name="connsiteY5" fmla="*/ 136121 h 141792"/>
                    <a:gd name="connsiteX6" fmla="*/ 22233 w 113434"/>
                    <a:gd name="connsiteY6" fmla="*/ 130449 h 141792"/>
                    <a:gd name="connsiteX7" fmla="*/ 0 w 113434"/>
                    <a:gd name="connsiteY7" fmla="*/ 63636 h 141792"/>
                    <a:gd name="connsiteX8" fmla="*/ 0 w 113434"/>
                    <a:gd name="connsiteY8" fmla="*/ 61141 h 141792"/>
                    <a:gd name="connsiteX9" fmla="*/ 18263 w 113434"/>
                    <a:gd name="connsiteY9" fmla="*/ 0 h 141792"/>
                    <a:gd name="connsiteX10" fmla="*/ 103055 w 113434"/>
                    <a:gd name="connsiteY10" fmla="*/ 0 h 141792"/>
                    <a:gd name="connsiteX11" fmla="*/ 113434 w 113434"/>
                    <a:gd name="connsiteY11" fmla="*/ 10379 h 1417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13434" h="141792">
                      <a:moveTo>
                        <a:pt x="113434" y="10379"/>
                      </a:moveTo>
                      <a:lnTo>
                        <a:pt x="113434" y="131413"/>
                      </a:lnTo>
                      <a:cubicBezTo>
                        <a:pt x="113434" y="132757"/>
                        <a:pt x="113163" y="134088"/>
                        <a:pt x="112640" y="135327"/>
                      </a:cubicBezTo>
                      <a:cubicBezTo>
                        <a:pt x="111038" y="139215"/>
                        <a:pt x="107260" y="141765"/>
                        <a:pt x="103055" y="141793"/>
                      </a:cubicBezTo>
                      <a:lnTo>
                        <a:pt x="31932" y="141793"/>
                      </a:lnTo>
                      <a:cubicBezTo>
                        <a:pt x="30137" y="139971"/>
                        <a:pt x="28415" y="138078"/>
                        <a:pt x="26771" y="136121"/>
                      </a:cubicBezTo>
                      <a:cubicBezTo>
                        <a:pt x="25182" y="134306"/>
                        <a:pt x="23651" y="132377"/>
                        <a:pt x="22233" y="130449"/>
                      </a:cubicBezTo>
                      <a:cubicBezTo>
                        <a:pt x="7783" y="111173"/>
                        <a:pt x="-19" y="87727"/>
                        <a:pt x="0" y="63636"/>
                      </a:cubicBezTo>
                      <a:lnTo>
                        <a:pt x="0" y="61141"/>
                      </a:lnTo>
                      <a:cubicBezTo>
                        <a:pt x="-33" y="39412"/>
                        <a:pt x="6317" y="18151"/>
                        <a:pt x="18263" y="0"/>
                      </a:cubicBezTo>
                      <a:lnTo>
                        <a:pt x="103055" y="0"/>
                      </a:lnTo>
                      <a:cubicBezTo>
                        <a:pt x="108769" y="43"/>
                        <a:pt x="113391" y="4665"/>
                        <a:pt x="113434" y="10379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12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2" name="자유형: 도형 31">
                  <a:extLst>
                    <a:ext uri="{FF2B5EF4-FFF2-40B4-BE49-F238E27FC236}">
                      <a16:creationId xmlns:a16="http://schemas.microsoft.com/office/drawing/2014/main" id="{443BC647-6442-65EE-3A1A-ADEEBE7E8FC8}"/>
                    </a:ext>
                  </a:extLst>
                </p:cNvPr>
                <p:cNvSpPr/>
                <p:nvPr/>
              </p:nvSpPr>
              <p:spPr>
                <a:xfrm>
                  <a:off x="1634291" y="4749343"/>
                  <a:ext cx="113433" cy="130448"/>
                </a:xfrm>
                <a:custGeom>
                  <a:avLst/>
                  <a:gdLst>
                    <a:gd name="connsiteX0" fmla="*/ 113434 w 113433"/>
                    <a:gd name="connsiteY0" fmla="*/ 10379 h 130448"/>
                    <a:gd name="connsiteX1" fmla="*/ 113434 w 113433"/>
                    <a:gd name="connsiteY1" fmla="*/ 120070 h 130448"/>
                    <a:gd name="connsiteX2" fmla="*/ 103055 w 113433"/>
                    <a:gd name="connsiteY2" fmla="*/ 130449 h 130448"/>
                    <a:gd name="connsiteX3" fmla="*/ 22233 w 113433"/>
                    <a:gd name="connsiteY3" fmla="*/ 130449 h 130448"/>
                    <a:gd name="connsiteX4" fmla="*/ 0 w 113433"/>
                    <a:gd name="connsiteY4" fmla="*/ 63636 h 130448"/>
                    <a:gd name="connsiteX5" fmla="*/ 0 w 113433"/>
                    <a:gd name="connsiteY5" fmla="*/ 61141 h 130448"/>
                    <a:gd name="connsiteX6" fmla="*/ 18263 w 113433"/>
                    <a:gd name="connsiteY6" fmla="*/ 0 h 130448"/>
                    <a:gd name="connsiteX7" fmla="*/ 103055 w 113433"/>
                    <a:gd name="connsiteY7" fmla="*/ 0 h 130448"/>
                    <a:gd name="connsiteX8" fmla="*/ 113434 w 113433"/>
                    <a:gd name="connsiteY8" fmla="*/ 10379 h 1304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13433" h="130448">
                      <a:moveTo>
                        <a:pt x="113434" y="10379"/>
                      </a:moveTo>
                      <a:lnTo>
                        <a:pt x="113434" y="120070"/>
                      </a:lnTo>
                      <a:cubicBezTo>
                        <a:pt x="113391" y="125785"/>
                        <a:pt x="108769" y="130406"/>
                        <a:pt x="103055" y="130449"/>
                      </a:cubicBezTo>
                      <a:lnTo>
                        <a:pt x="22233" y="130449"/>
                      </a:lnTo>
                      <a:cubicBezTo>
                        <a:pt x="7783" y="111173"/>
                        <a:pt x="-19" y="87728"/>
                        <a:pt x="0" y="63636"/>
                      </a:cubicBezTo>
                      <a:lnTo>
                        <a:pt x="0" y="61141"/>
                      </a:lnTo>
                      <a:cubicBezTo>
                        <a:pt x="-33" y="39412"/>
                        <a:pt x="6317" y="18151"/>
                        <a:pt x="18263" y="0"/>
                      </a:cubicBezTo>
                      <a:lnTo>
                        <a:pt x="103055" y="0"/>
                      </a:lnTo>
                      <a:cubicBezTo>
                        <a:pt x="108769" y="43"/>
                        <a:pt x="113391" y="4665"/>
                        <a:pt x="113434" y="10379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12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3" name="자유형: 도형 32">
                  <a:extLst>
                    <a:ext uri="{FF2B5EF4-FFF2-40B4-BE49-F238E27FC236}">
                      <a16:creationId xmlns:a16="http://schemas.microsoft.com/office/drawing/2014/main" id="{449B1EFB-8671-BD99-65B1-2225D1A0F90B}"/>
                    </a:ext>
                  </a:extLst>
                </p:cNvPr>
                <p:cNvSpPr/>
                <p:nvPr/>
              </p:nvSpPr>
              <p:spPr>
                <a:xfrm>
                  <a:off x="1634291" y="4749343"/>
                  <a:ext cx="107762" cy="130448"/>
                </a:xfrm>
                <a:custGeom>
                  <a:avLst/>
                  <a:gdLst>
                    <a:gd name="connsiteX0" fmla="*/ 107762 w 107762"/>
                    <a:gd name="connsiteY0" fmla="*/ 10379 h 130448"/>
                    <a:gd name="connsiteX1" fmla="*/ 107762 w 107762"/>
                    <a:gd name="connsiteY1" fmla="*/ 120070 h 130448"/>
                    <a:gd name="connsiteX2" fmla="*/ 97383 w 107762"/>
                    <a:gd name="connsiteY2" fmla="*/ 130449 h 130448"/>
                    <a:gd name="connsiteX3" fmla="*/ 22233 w 107762"/>
                    <a:gd name="connsiteY3" fmla="*/ 130449 h 130448"/>
                    <a:gd name="connsiteX4" fmla="*/ 0 w 107762"/>
                    <a:gd name="connsiteY4" fmla="*/ 63636 h 130448"/>
                    <a:gd name="connsiteX5" fmla="*/ 0 w 107762"/>
                    <a:gd name="connsiteY5" fmla="*/ 61141 h 130448"/>
                    <a:gd name="connsiteX6" fmla="*/ 18263 w 107762"/>
                    <a:gd name="connsiteY6" fmla="*/ 0 h 130448"/>
                    <a:gd name="connsiteX7" fmla="*/ 97383 w 107762"/>
                    <a:gd name="connsiteY7" fmla="*/ 0 h 130448"/>
                    <a:gd name="connsiteX8" fmla="*/ 107762 w 107762"/>
                    <a:gd name="connsiteY8" fmla="*/ 10379 h 1304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07762" h="130448">
                      <a:moveTo>
                        <a:pt x="107762" y="10379"/>
                      </a:moveTo>
                      <a:lnTo>
                        <a:pt x="107762" y="120070"/>
                      </a:lnTo>
                      <a:cubicBezTo>
                        <a:pt x="107719" y="125785"/>
                        <a:pt x="103097" y="130406"/>
                        <a:pt x="97383" y="130449"/>
                      </a:cubicBezTo>
                      <a:lnTo>
                        <a:pt x="22233" y="130449"/>
                      </a:lnTo>
                      <a:cubicBezTo>
                        <a:pt x="7783" y="111173"/>
                        <a:pt x="-19" y="87728"/>
                        <a:pt x="0" y="63636"/>
                      </a:cubicBezTo>
                      <a:lnTo>
                        <a:pt x="0" y="61141"/>
                      </a:lnTo>
                      <a:cubicBezTo>
                        <a:pt x="-33" y="39412"/>
                        <a:pt x="6317" y="18151"/>
                        <a:pt x="18263" y="0"/>
                      </a:cubicBezTo>
                      <a:lnTo>
                        <a:pt x="97383" y="0"/>
                      </a:lnTo>
                      <a:cubicBezTo>
                        <a:pt x="103097" y="43"/>
                        <a:pt x="107719" y="4665"/>
                        <a:pt x="107762" y="10379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12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5" name="자유형: 도형 34">
                  <a:extLst>
                    <a:ext uri="{FF2B5EF4-FFF2-40B4-BE49-F238E27FC236}">
                      <a16:creationId xmlns:a16="http://schemas.microsoft.com/office/drawing/2014/main" id="{724555C9-A57B-4B9E-AA4D-868A0866E56C}"/>
                    </a:ext>
                  </a:extLst>
                </p:cNvPr>
                <p:cNvSpPr/>
                <p:nvPr/>
              </p:nvSpPr>
              <p:spPr>
                <a:xfrm>
                  <a:off x="1617277" y="4749343"/>
                  <a:ext cx="124777" cy="124777"/>
                </a:xfrm>
                <a:custGeom>
                  <a:avLst/>
                  <a:gdLst>
                    <a:gd name="connsiteX0" fmla="*/ 10396 w 124777"/>
                    <a:gd name="connsiteY0" fmla="*/ 0 h 124777"/>
                    <a:gd name="connsiteX1" fmla="*/ 114381 w 124777"/>
                    <a:gd name="connsiteY1" fmla="*/ 0 h 124777"/>
                    <a:gd name="connsiteX2" fmla="*/ 124777 w 124777"/>
                    <a:gd name="connsiteY2" fmla="*/ 10396 h 124777"/>
                    <a:gd name="connsiteX3" fmla="*/ 124777 w 124777"/>
                    <a:gd name="connsiteY3" fmla="*/ 114382 h 124777"/>
                    <a:gd name="connsiteX4" fmla="*/ 114381 w 124777"/>
                    <a:gd name="connsiteY4" fmla="*/ 124777 h 124777"/>
                    <a:gd name="connsiteX5" fmla="*/ 10396 w 124777"/>
                    <a:gd name="connsiteY5" fmla="*/ 124777 h 124777"/>
                    <a:gd name="connsiteX6" fmla="*/ 0 w 124777"/>
                    <a:gd name="connsiteY6" fmla="*/ 114382 h 124777"/>
                    <a:gd name="connsiteX7" fmla="*/ 0 w 124777"/>
                    <a:gd name="connsiteY7" fmla="*/ 10396 h 124777"/>
                    <a:gd name="connsiteX8" fmla="*/ 10396 w 124777"/>
                    <a:gd name="connsiteY8" fmla="*/ 0 h 1247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24777" h="124777">
                      <a:moveTo>
                        <a:pt x="10396" y="0"/>
                      </a:moveTo>
                      <a:lnTo>
                        <a:pt x="114381" y="0"/>
                      </a:lnTo>
                      <a:cubicBezTo>
                        <a:pt x="120123" y="0"/>
                        <a:pt x="124777" y="4655"/>
                        <a:pt x="124777" y="10396"/>
                      </a:cubicBezTo>
                      <a:lnTo>
                        <a:pt x="124777" y="114382"/>
                      </a:lnTo>
                      <a:cubicBezTo>
                        <a:pt x="124777" y="120123"/>
                        <a:pt x="120122" y="124777"/>
                        <a:pt x="114381" y="124777"/>
                      </a:cubicBezTo>
                      <a:lnTo>
                        <a:pt x="10396" y="124777"/>
                      </a:lnTo>
                      <a:cubicBezTo>
                        <a:pt x="4655" y="124777"/>
                        <a:pt x="0" y="120123"/>
                        <a:pt x="0" y="114382"/>
                      </a:cubicBezTo>
                      <a:lnTo>
                        <a:pt x="0" y="10396"/>
                      </a:lnTo>
                      <a:cubicBezTo>
                        <a:pt x="0" y="4655"/>
                        <a:pt x="4655" y="0"/>
                        <a:pt x="10396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CA4C28"/>
                    </a:gs>
                    <a:gs pos="50000">
                      <a:srgbClr val="C5401E"/>
                    </a:gs>
                    <a:gs pos="100000">
                      <a:srgbClr val="B62F14"/>
                    </a:gs>
                  </a:gsLst>
                  <a:lin ang="3599918" scaled="1"/>
                </a:gradFill>
                <a:ln w="12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7" name="자유형: 도형 36">
                  <a:extLst>
                    <a:ext uri="{FF2B5EF4-FFF2-40B4-BE49-F238E27FC236}">
                      <a16:creationId xmlns:a16="http://schemas.microsoft.com/office/drawing/2014/main" id="{9F7BE1BF-3409-0DF2-D513-7CB97C56E608}"/>
                    </a:ext>
                  </a:extLst>
                </p:cNvPr>
                <p:cNvSpPr/>
                <p:nvPr/>
              </p:nvSpPr>
              <p:spPr>
                <a:xfrm>
                  <a:off x="1653343" y="4777007"/>
                  <a:ext cx="53019" cy="69203"/>
                </a:xfrm>
                <a:custGeom>
                  <a:avLst/>
                  <a:gdLst>
                    <a:gd name="connsiteX0" fmla="*/ 27457 w 53019"/>
                    <a:gd name="connsiteY0" fmla="*/ 65 h 69203"/>
                    <a:gd name="connsiteX1" fmla="*/ 46389 w 53019"/>
                    <a:gd name="connsiteY1" fmla="*/ 5612 h 69203"/>
                    <a:gd name="connsiteX2" fmla="*/ 52979 w 53019"/>
                    <a:gd name="connsiteY2" fmla="*/ 21680 h 69203"/>
                    <a:gd name="connsiteX3" fmla="*/ 49729 w 53019"/>
                    <a:gd name="connsiteY3" fmla="*/ 33687 h 69203"/>
                    <a:gd name="connsiteX4" fmla="*/ 40502 w 53019"/>
                    <a:gd name="connsiteY4" fmla="*/ 41843 h 69203"/>
                    <a:gd name="connsiteX5" fmla="*/ 26623 w 53019"/>
                    <a:gd name="connsiteY5" fmla="*/ 44758 h 69203"/>
                    <a:gd name="connsiteX6" fmla="*/ 13470 w 53019"/>
                    <a:gd name="connsiteY6" fmla="*/ 44758 h 69203"/>
                    <a:gd name="connsiteX7" fmla="*/ 13470 w 53019"/>
                    <a:gd name="connsiteY7" fmla="*/ 69203 h 69203"/>
                    <a:gd name="connsiteX8" fmla="*/ 0 w 53019"/>
                    <a:gd name="connsiteY8" fmla="*/ 69203 h 69203"/>
                    <a:gd name="connsiteX9" fmla="*/ 0 w 53019"/>
                    <a:gd name="connsiteY9" fmla="*/ 65 h 69203"/>
                    <a:gd name="connsiteX10" fmla="*/ 27457 w 53019"/>
                    <a:gd name="connsiteY10" fmla="*/ 65 h 69203"/>
                    <a:gd name="connsiteX11" fmla="*/ 13459 w 53019"/>
                    <a:gd name="connsiteY11" fmla="*/ 34197 h 69203"/>
                    <a:gd name="connsiteX12" fmla="*/ 25052 w 53019"/>
                    <a:gd name="connsiteY12" fmla="*/ 34197 h 69203"/>
                    <a:gd name="connsiteX13" fmla="*/ 35301 w 53019"/>
                    <a:gd name="connsiteY13" fmla="*/ 31140 h 69203"/>
                    <a:gd name="connsiteX14" fmla="*/ 38766 w 53019"/>
                    <a:gd name="connsiteY14" fmla="*/ 22196 h 69203"/>
                    <a:gd name="connsiteX15" fmla="*/ 25483 w 53019"/>
                    <a:gd name="connsiteY15" fmla="*/ 10767 h 69203"/>
                    <a:gd name="connsiteX16" fmla="*/ 13459 w 53019"/>
                    <a:gd name="connsiteY16" fmla="*/ 10767 h 69203"/>
                    <a:gd name="connsiteX17" fmla="*/ 13459 w 53019"/>
                    <a:gd name="connsiteY17" fmla="*/ 34197 h 692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53019" h="69203">
                      <a:moveTo>
                        <a:pt x="27457" y="65"/>
                      </a:moveTo>
                      <a:cubicBezTo>
                        <a:pt x="34226" y="-392"/>
                        <a:pt x="40937" y="1574"/>
                        <a:pt x="46389" y="5612"/>
                      </a:cubicBezTo>
                      <a:cubicBezTo>
                        <a:pt x="50936" y="9672"/>
                        <a:pt x="53366" y="15596"/>
                        <a:pt x="52979" y="21680"/>
                      </a:cubicBezTo>
                      <a:cubicBezTo>
                        <a:pt x="53054" y="25909"/>
                        <a:pt x="51927" y="30072"/>
                        <a:pt x="49729" y="33687"/>
                      </a:cubicBezTo>
                      <a:cubicBezTo>
                        <a:pt x="47505" y="37239"/>
                        <a:pt x="44300" y="40071"/>
                        <a:pt x="40502" y="41843"/>
                      </a:cubicBezTo>
                      <a:cubicBezTo>
                        <a:pt x="36159" y="43862"/>
                        <a:pt x="31411" y="44860"/>
                        <a:pt x="26623" y="44758"/>
                      </a:cubicBezTo>
                      <a:lnTo>
                        <a:pt x="13470" y="44758"/>
                      </a:lnTo>
                      <a:lnTo>
                        <a:pt x="13470" y="69203"/>
                      </a:lnTo>
                      <a:lnTo>
                        <a:pt x="0" y="69203"/>
                      </a:lnTo>
                      <a:lnTo>
                        <a:pt x="0" y="65"/>
                      </a:lnTo>
                      <a:lnTo>
                        <a:pt x="27457" y="65"/>
                      </a:lnTo>
                      <a:close/>
                      <a:moveTo>
                        <a:pt x="13459" y="34197"/>
                      </a:moveTo>
                      <a:lnTo>
                        <a:pt x="25052" y="34197"/>
                      </a:lnTo>
                      <a:cubicBezTo>
                        <a:pt x="28727" y="34467"/>
                        <a:pt x="32374" y="33379"/>
                        <a:pt x="35301" y="31140"/>
                      </a:cubicBezTo>
                      <a:cubicBezTo>
                        <a:pt x="37722" y="28818"/>
                        <a:pt x="38990" y="25543"/>
                        <a:pt x="38766" y="22196"/>
                      </a:cubicBezTo>
                      <a:cubicBezTo>
                        <a:pt x="38766" y="14577"/>
                        <a:pt x="34338" y="10767"/>
                        <a:pt x="25483" y="10767"/>
                      </a:cubicBezTo>
                      <a:lnTo>
                        <a:pt x="13459" y="10767"/>
                      </a:lnTo>
                      <a:lnTo>
                        <a:pt x="13459" y="3419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2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</p:grpSp>
      <p:grpSp>
        <p:nvGrpSpPr>
          <p:cNvPr id="197" name="그룹 196">
            <a:extLst>
              <a:ext uri="{FF2B5EF4-FFF2-40B4-BE49-F238E27FC236}">
                <a16:creationId xmlns:a16="http://schemas.microsoft.com/office/drawing/2014/main" id="{7B902416-5FE2-1E41-AD53-C6EC9E033B91}"/>
              </a:ext>
            </a:extLst>
          </p:cNvPr>
          <p:cNvGrpSpPr/>
          <p:nvPr/>
        </p:nvGrpSpPr>
        <p:grpSpPr>
          <a:xfrm>
            <a:off x="10561316" y="5187449"/>
            <a:ext cx="477695" cy="418486"/>
            <a:chOff x="7268766" y="5209367"/>
            <a:chExt cx="477695" cy="418486"/>
          </a:xfrm>
        </p:grpSpPr>
        <p:pic>
          <p:nvPicPr>
            <p:cNvPr id="102" name="그림 101" descr="원, 그래픽, 스크린샷, 예술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04021E99-5C7A-86A5-033B-D2141191D8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369013" y="5209367"/>
              <a:ext cx="277200" cy="277200"/>
            </a:xfrm>
            <a:prstGeom prst="rect">
              <a:avLst/>
            </a:prstGeom>
          </p:spPr>
        </p:pic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906CE6B1-652F-88B2-6752-6F68C1960870}"/>
                </a:ext>
              </a:extLst>
            </p:cNvPr>
            <p:cNvSpPr txBox="1"/>
            <p:nvPr/>
          </p:nvSpPr>
          <p:spPr>
            <a:xfrm>
              <a:off x="7268766" y="5486567"/>
              <a:ext cx="477695" cy="141286"/>
            </a:xfrm>
            <a:prstGeom prst="rect">
              <a:avLst/>
            </a:prstGeom>
            <a:noFill/>
          </p:spPr>
          <p:txBody>
            <a:bodyPr wrap="none" lIns="0" tIns="18000" rIns="0" bIns="0" rtlCol="0" anchor="b">
              <a:spAutoFit/>
            </a:bodyPr>
            <a:lstStyle>
              <a:defPPr>
                <a:defRPr lang="ko-KR"/>
              </a:defPPr>
              <a:lvl1pPr>
                <a:defRPr sz="8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defRPr>
              </a:lvl1pPr>
            </a:lstStyle>
            <a:p>
              <a:r>
                <a:rPr lang="en-US" altLang="ko-KR" dirty="0"/>
                <a:t>Lua Script</a:t>
              </a:r>
              <a:endParaRPr lang="ko-KR" altLang="en-US" dirty="0"/>
            </a:p>
          </p:txBody>
        </p:sp>
      </p:grpSp>
      <p:grpSp>
        <p:nvGrpSpPr>
          <p:cNvPr id="198" name="그룹 197">
            <a:extLst>
              <a:ext uri="{FF2B5EF4-FFF2-40B4-BE49-F238E27FC236}">
                <a16:creationId xmlns:a16="http://schemas.microsoft.com/office/drawing/2014/main" id="{6C666AC9-7416-CE5E-9188-C15A6DCF9A0F}"/>
              </a:ext>
            </a:extLst>
          </p:cNvPr>
          <p:cNvGrpSpPr/>
          <p:nvPr/>
        </p:nvGrpSpPr>
        <p:grpSpPr>
          <a:xfrm>
            <a:off x="8461307" y="5187449"/>
            <a:ext cx="487313" cy="418486"/>
            <a:chOff x="8534617" y="5209367"/>
            <a:chExt cx="487313" cy="418486"/>
          </a:xfrm>
        </p:grpSpPr>
        <p:pic>
          <p:nvPicPr>
            <p:cNvPr id="145" name="그림 144" descr="텍스트, 폰트, 스크린샷, 그래픽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00CE6314-C7E9-2BE7-60EA-EE7ED4A19C4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8591347" y="5209367"/>
              <a:ext cx="373853" cy="277200"/>
            </a:xfrm>
            <a:prstGeom prst="rect">
              <a:avLst/>
            </a:prstGeom>
          </p:spPr>
        </p:pic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6154276D-448C-3648-9D02-3BB84C4F65D8}"/>
                </a:ext>
              </a:extLst>
            </p:cNvPr>
            <p:cNvSpPr txBox="1"/>
            <p:nvPr/>
          </p:nvSpPr>
          <p:spPr>
            <a:xfrm>
              <a:off x="8534617" y="5486567"/>
              <a:ext cx="487313" cy="141286"/>
            </a:xfrm>
            <a:prstGeom prst="rect">
              <a:avLst/>
            </a:prstGeom>
            <a:noFill/>
          </p:spPr>
          <p:txBody>
            <a:bodyPr wrap="none" lIns="0" tIns="18000" rIns="0" bIns="0" rtlCol="0" anchor="b">
              <a:spAutoFit/>
            </a:bodyPr>
            <a:lstStyle>
              <a:defPPr>
                <a:defRPr lang="ko-KR"/>
              </a:defPPr>
              <a:lvl1pPr>
                <a:defRPr sz="8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defRPr>
              </a:lvl1pPr>
            </a:lstStyle>
            <a:p>
              <a:r>
                <a:rPr lang="en-US" altLang="ko-KR" dirty="0"/>
                <a:t>DirectX 12</a:t>
              </a:r>
              <a:endParaRPr lang="ko-KR" altLang="en-US" dirty="0"/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5CA69AF-8D65-94E9-FC00-90460F014579}"/>
              </a:ext>
            </a:extLst>
          </p:cNvPr>
          <p:cNvGrpSpPr/>
          <p:nvPr/>
        </p:nvGrpSpPr>
        <p:grpSpPr>
          <a:xfrm>
            <a:off x="6148507" y="5187449"/>
            <a:ext cx="983472" cy="418486"/>
            <a:chOff x="6141614" y="5187449"/>
            <a:chExt cx="983472" cy="418486"/>
          </a:xfrm>
        </p:grpSpPr>
        <p:grpSp>
          <p:nvGrpSpPr>
            <p:cNvPr id="195" name="그룹 194">
              <a:extLst>
                <a:ext uri="{FF2B5EF4-FFF2-40B4-BE49-F238E27FC236}">
                  <a16:creationId xmlns:a16="http://schemas.microsoft.com/office/drawing/2014/main" id="{8B5936F5-D5FD-6473-13AB-A7327C60D186}"/>
                </a:ext>
              </a:extLst>
            </p:cNvPr>
            <p:cNvGrpSpPr/>
            <p:nvPr/>
          </p:nvGrpSpPr>
          <p:grpSpPr>
            <a:xfrm>
              <a:off x="6141614" y="5187449"/>
              <a:ext cx="246637" cy="418486"/>
              <a:chOff x="4432158" y="5206142"/>
              <a:chExt cx="246637" cy="418486"/>
            </a:xfrm>
          </p:grpSpPr>
          <p:grpSp>
            <p:nvGrpSpPr>
              <p:cNvPr id="103" name="그래픽 33">
                <a:extLst>
                  <a:ext uri="{FF2B5EF4-FFF2-40B4-BE49-F238E27FC236}">
                    <a16:creationId xmlns:a16="http://schemas.microsoft.com/office/drawing/2014/main" id="{AA2B9FD3-DBC4-0049-F420-5251829EA955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432158" y="5206142"/>
                <a:ext cx="246637" cy="277200"/>
                <a:chOff x="4681172" y="5241975"/>
                <a:chExt cx="201270" cy="226211"/>
              </a:xfrm>
            </p:grpSpPr>
            <p:sp>
              <p:nvSpPr>
                <p:cNvPr id="104" name="자유형: 도형 103">
                  <a:extLst>
                    <a:ext uri="{FF2B5EF4-FFF2-40B4-BE49-F238E27FC236}">
                      <a16:creationId xmlns:a16="http://schemas.microsoft.com/office/drawing/2014/main" id="{606D255B-3761-FA05-F83F-7236DE5F2E84}"/>
                    </a:ext>
                  </a:extLst>
                </p:cNvPr>
                <p:cNvSpPr/>
                <p:nvPr/>
              </p:nvSpPr>
              <p:spPr>
                <a:xfrm>
                  <a:off x="4681172" y="5241975"/>
                  <a:ext cx="201270" cy="226211"/>
                </a:xfrm>
                <a:custGeom>
                  <a:avLst/>
                  <a:gdLst>
                    <a:gd name="connsiteX0" fmla="*/ 201261 w 201270"/>
                    <a:gd name="connsiteY0" fmla="*/ 66506 h 226211"/>
                    <a:gd name="connsiteX1" fmla="*/ 198800 w 201270"/>
                    <a:gd name="connsiteY1" fmla="*/ 56457 h 226211"/>
                    <a:gd name="connsiteX2" fmla="*/ 191518 w 201270"/>
                    <a:gd name="connsiteY2" fmla="*/ 49363 h 226211"/>
                    <a:gd name="connsiteX3" fmla="*/ 111117 w 201270"/>
                    <a:gd name="connsiteY3" fmla="*/ 3045 h 226211"/>
                    <a:gd name="connsiteX4" fmla="*/ 89726 w 201270"/>
                    <a:gd name="connsiteY4" fmla="*/ 3257 h 226211"/>
                    <a:gd name="connsiteX5" fmla="*/ 9753 w 201270"/>
                    <a:gd name="connsiteY5" fmla="*/ 49355 h 226211"/>
                    <a:gd name="connsiteX6" fmla="*/ 10 w 201270"/>
                    <a:gd name="connsiteY6" fmla="*/ 66499 h 226211"/>
                    <a:gd name="connsiteX7" fmla="*/ 0 w 201270"/>
                    <a:gd name="connsiteY7" fmla="*/ 159711 h 226211"/>
                    <a:gd name="connsiteX8" fmla="*/ 2353 w 201270"/>
                    <a:gd name="connsiteY8" fmla="*/ 169568 h 226211"/>
                    <a:gd name="connsiteX9" fmla="*/ 9745 w 201270"/>
                    <a:gd name="connsiteY9" fmla="*/ 176856 h 226211"/>
                    <a:gd name="connsiteX10" fmla="*/ 89723 w 201270"/>
                    <a:gd name="connsiteY10" fmla="*/ 222953 h 226211"/>
                    <a:gd name="connsiteX11" fmla="*/ 111119 w 201270"/>
                    <a:gd name="connsiteY11" fmla="*/ 223165 h 226211"/>
                    <a:gd name="connsiteX12" fmla="*/ 191527 w 201270"/>
                    <a:gd name="connsiteY12" fmla="*/ 176847 h 226211"/>
                    <a:gd name="connsiteX13" fmla="*/ 198919 w 201270"/>
                    <a:gd name="connsiteY13" fmla="*/ 169561 h 226211"/>
                    <a:gd name="connsiteX14" fmla="*/ 201271 w 201270"/>
                    <a:gd name="connsiteY14" fmla="*/ 159703 h 226211"/>
                    <a:gd name="connsiteX15" fmla="*/ 201261 w 201270"/>
                    <a:gd name="connsiteY15" fmla="*/ 66506 h 2262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201270" h="226211">
                      <a:moveTo>
                        <a:pt x="201261" y="66506"/>
                      </a:moveTo>
                      <a:cubicBezTo>
                        <a:pt x="201259" y="62703"/>
                        <a:pt x="200446" y="59342"/>
                        <a:pt x="198800" y="56457"/>
                      </a:cubicBezTo>
                      <a:cubicBezTo>
                        <a:pt x="197184" y="53620"/>
                        <a:pt x="194765" y="51243"/>
                        <a:pt x="191518" y="49363"/>
                      </a:cubicBezTo>
                      <a:cubicBezTo>
                        <a:pt x="164724" y="33913"/>
                        <a:pt x="137903" y="18511"/>
                        <a:pt x="111117" y="3045"/>
                      </a:cubicBezTo>
                      <a:cubicBezTo>
                        <a:pt x="103896" y="-1124"/>
                        <a:pt x="96894" y="-972"/>
                        <a:pt x="89726" y="3257"/>
                      </a:cubicBezTo>
                      <a:cubicBezTo>
                        <a:pt x="79061" y="9546"/>
                        <a:pt x="25665" y="40138"/>
                        <a:pt x="9753" y="49355"/>
                      </a:cubicBezTo>
                      <a:cubicBezTo>
                        <a:pt x="3200" y="53148"/>
                        <a:pt x="12" y="58953"/>
                        <a:pt x="10" y="66499"/>
                      </a:cubicBezTo>
                      <a:cubicBezTo>
                        <a:pt x="0" y="97570"/>
                        <a:pt x="10" y="128640"/>
                        <a:pt x="0" y="159711"/>
                      </a:cubicBezTo>
                      <a:cubicBezTo>
                        <a:pt x="0" y="163431"/>
                        <a:pt x="780" y="166727"/>
                        <a:pt x="2353" y="169568"/>
                      </a:cubicBezTo>
                      <a:cubicBezTo>
                        <a:pt x="3970" y="172491"/>
                        <a:pt x="6424" y="174934"/>
                        <a:pt x="9745" y="176856"/>
                      </a:cubicBezTo>
                      <a:cubicBezTo>
                        <a:pt x="25657" y="186072"/>
                        <a:pt x="79060" y="216662"/>
                        <a:pt x="89723" y="222953"/>
                      </a:cubicBezTo>
                      <a:cubicBezTo>
                        <a:pt x="96894" y="227184"/>
                        <a:pt x="103896" y="227335"/>
                        <a:pt x="111119" y="223165"/>
                      </a:cubicBezTo>
                      <a:cubicBezTo>
                        <a:pt x="137906" y="207698"/>
                        <a:pt x="164728" y="192296"/>
                        <a:pt x="191527" y="176847"/>
                      </a:cubicBezTo>
                      <a:cubicBezTo>
                        <a:pt x="194848" y="174925"/>
                        <a:pt x="197302" y="172481"/>
                        <a:pt x="198919" y="169561"/>
                      </a:cubicBezTo>
                      <a:cubicBezTo>
                        <a:pt x="200489" y="166719"/>
                        <a:pt x="201271" y="163424"/>
                        <a:pt x="201271" y="159703"/>
                      </a:cubicBezTo>
                      <a:cubicBezTo>
                        <a:pt x="201271" y="159703"/>
                        <a:pt x="201271" y="97578"/>
                        <a:pt x="201261" y="66506"/>
                      </a:cubicBezTo>
                    </a:path>
                  </a:pathLst>
                </a:custGeom>
                <a:solidFill>
                  <a:srgbClr val="A179DC"/>
                </a:solidFill>
                <a:ln w="78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05" name="자유형: 도형 104">
                  <a:extLst>
                    <a:ext uri="{FF2B5EF4-FFF2-40B4-BE49-F238E27FC236}">
                      <a16:creationId xmlns:a16="http://schemas.microsoft.com/office/drawing/2014/main" id="{BDD28663-1FC1-FCD3-1AF3-E6E1E9073EED}"/>
                    </a:ext>
                  </a:extLst>
                </p:cNvPr>
                <p:cNvSpPr/>
                <p:nvPr/>
              </p:nvSpPr>
              <p:spPr>
                <a:xfrm>
                  <a:off x="4683525" y="5354777"/>
                  <a:ext cx="196565" cy="113408"/>
                </a:xfrm>
                <a:custGeom>
                  <a:avLst/>
                  <a:gdLst>
                    <a:gd name="connsiteX0" fmla="*/ 98590 w 196565"/>
                    <a:gd name="connsiteY0" fmla="*/ 0 h 113408"/>
                    <a:gd name="connsiteX1" fmla="*/ 0 w 196565"/>
                    <a:gd name="connsiteY1" fmla="*/ 56766 h 113408"/>
                    <a:gd name="connsiteX2" fmla="*/ 7391 w 196565"/>
                    <a:gd name="connsiteY2" fmla="*/ 64054 h 113408"/>
                    <a:gd name="connsiteX3" fmla="*/ 87370 w 196565"/>
                    <a:gd name="connsiteY3" fmla="*/ 110151 h 113408"/>
                    <a:gd name="connsiteX4" fmla="*/ 108766 w 196565"/>
                    <a:gd name="connsiteY4" fmla="*/ 110363 h 113408"/>
                    <a:gd name="connsiteX5" fmla="*/ 189174 w 196565"/>
                    <a:gd name="connsiteY5" fmla="*/ 64044 h 113408"/>
                    <a:gd name="connsiteX6" fmla="*/ 196566 w 196565"/>
                    <a:gd name="connsiteY6" fmla="*/ 56758 h 113408"/>
                    <a:gd name="connsiteX7" fmla="*/ 98590 w 196565"/>
                    <a:gd name="connsiteY7" fmla="*/ 0 h 1134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96565" h="113408">
                      <a:moveTo>
                        <a:pt x="98590" y="0"/>
                      </a:moveTo>
                      <a:lnTo>
                        <a:pt x="0" y="56766"/>
                      </a:lnTo>
                      <a:cubicBezTo>
                        <a:pt x="1617" y="59689"/>
                        <a:pt x="4071" y="62131"/>
                        <a:pt x="7391" y="64054"/>
                      </a:cubicBezTo>
                      <a:cubicBezTo>
                        <a:pt x="23304" y="73270"/>
                        <a:pt x="76707" y="103859"/>
                        <a:pt x="87370" y="110151"/>
                      </a:cubicBezTo>
                      <a:cubicBezTo>
                        <a:pt x="94541" y="114382"/>
                        <a:pt x="101543" y="114533"/>
                        <a:pt x="108766" y="110363"/>
                      </a:cubicBezTo>
                      <a:cubicBezTo>
                        <a:pt x="135553" y="94896"/>
                        <a:pt x="162375" y="79494"/>
                        <a:pt x="189174" y="64044"/>
                      </a:cubicBezTo>
                      <a:cubicBezTo>
                        <a:pt x="192495" y="62123"/>
                        <a:pt x="194949" y="59678"/>
                        <a:pt x="196566" y="56758"/>
                      </a:cubicBezTo>
                      <a:lnTo>
                        <a:pt x="98590" y="0"/>
                      </a:lnTo>
                    </a:path>
                  </a:pathLst>
                </a:custGeom>
                <a:solidFill>
                  <a:srgbClr val="280068"/>
                </a:solidFill>
                <a:ln w="78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06" name="자유형: 도형 105">
                  <a:extLst>
                    <a:ext uri="{FF2B5EF4-FFF2-40B4-BE49-F238E27FC236}">
                      <a16:creationId xmlns:a16="http://schemas.microsoft.com/office/drawing/2014/main" id="{7C38CCA7-F8A3-E4D4-FEAF-A0A9A9D52C3D}"/>
                    </a:ext>
                  </a:extLst>
                </p:cNvPr>
                <p:cNvSpPr/>
                <p:nvPr/>
              </p:nvSpPr>
              <p:spPr>
                <a:xfrm>
                  <a:off x="4782115" y="5298431"/>
                  <a:ext cx="100327" cy="113103"/>
                </a:xfrm>
                <a:custGeom>
                  <a:avLst/>
                  <a:gdLst>
                    <a:gd name="connsiteX0" fmla="*/ 100317 w 100327"/>
                    <a:gd name="connsiteY0" fmla="*/ 10049 h 113103"/>
                    <a:gd name="connsiteX1" fmla="*/ 97857 w 100327"/>
                    <a:gd name="connsiteY1" fmla="*/ 0 h 113103"/>
                    <a:gd name="connsiteX2" fmla="*/ 0 w 100327"/>
                    <a:gd name="connsiteY2" fmla="*/ 56345 h 113103"/>
                    <a:gd name="connsiteX3" fmla="*/ 97975 w 100327"/>
                    <a:gd name="connsiteY3" fmla="*/ 113104 h 113103"/>
                    <a:gd name="connsiteX4" fmla="*/ 100327 w 100327"/>
                    <a:gd name="connsiteY4" fmla="*/ 103246 h 113103"/>
                    <a:gd name="connsiteX5" fmla="*/ 100317 w 100327"/>
                    <a:gd name="connsiteY5" fmla="*/ 10049 h 1131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00327" h="113103">
                      <a:moveTo>
                        <a:pt x="100317" y="10049"/>
                      </a:moveTo>
                      <a:cubicBezTo>
                        <a:pt x="100316" y="6246"/>
                        <a:pt x="99502" y="2885"/>
                        <a:pt x="97857" y="0"/>
                      </a:cubicBezTo>
                      <a:lnTo>
                        <a:pt x="0" y="56345"/>
                      </a:lnTo>
                      <a:lnTo>
                        <a:pt x="97975" y="113104"/>
                      </a:lnTo>
                      <a:cubicBezTo>
                        <a:pt x="99546" y="110262"/>
                        <a:pt x="100326" y="106967"/>
                        <a:pt x="100327" y="103246"/>
                      </a:cubicBezTo>
                      <a:cubicBezTo>
                        <a:pt x="100327" y="103246"/>
                        <a:pt x="100327" y="41121"/>
                        <a:pt x="100317" y="10049"/>
                      </a:cubicBezTo>
                    </a:path>
                  </a:pathLst>
                </a:custGeom>
                <a:solidFill>
                  <a:srgbClr val="390091"/>
                </a:solidFill>
                <a:ln w="78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07" name="자유형: 도형 106">
                  <a:extLst>
                    <a:ext uri="{FF2B5EF4-FFF2-40B4-BE49-F238E27FC236}">
                      <a16:creationId xmlns:a16="http://schemas.microsoft.com/office/drawing/2014/main" id="{E32502E5-476F-EF0D-A3B2-A69AEC20C0FA}"/>
                    </a:ext>
                  </a:extLst>
                </p:cNvPr>
                <p:cNvSpPr/>
                <p:nvPr/>
              </p:nvSpPr>
              <p:spPr>
                <a:xfrm>
                  <a:off x="4824246" y="5333556"/>
                  <a:ext cx="42442" cy="42442"/>
                </a:xfrm>
                <a:custGeom>
                  <a:avLst/>
                  <a:gdLst>
                    <a:gd name="connsiteX0" fmla="*/ 15915 w 42442"/>
                    <a:gd name="connsiteY0" fmla="*/ 0 h 42442"/>
                    <a:gd name="connsiteX1" fmla="*/ 15915 w 42442"/>
                    <a:gd name="connsiteY1" fmla="*/ 10611 h 42442"/>
                    <a:gd name="connsiteX2" fmla="*/ 26526 w 42442"/>
                    <a:gd name="connsiteY2" fmla="*/ 10611 h 42442"/>
                    <a:gd name="connsiteX3" fmla="*/ 26526 w 42442"/>
                    <a:gd name="connsiteY3" fmla="*/ 0 h 42442"/>
                    <a:gd name="connsiteX4" fmla="*/ 31832 w 42442"/>
                    <a:gd name="connsiteY4" fmla="*/ 0 h 42442"/>
                    <a:gd name="connsiteX5" fmla="*/ 31832 w 42442"/>
                    <a:gd name="connsiteY5" fmla="*/ 10611 h 42442"/>
                    <a:gd name="connsiteX6" fmla="*/ 42442 w 42442"/>
                    <a:gd name="connsiteY6" fmla="*/ 10611 h 42442"/>
                    <a:gd name="connsiteX7" fmla="*/ 42442 w 42442"/>
                    <a:gd name="connsiteY7" fmla="*/ 15916 h 42442"/>
                    <a:gd name="connsiteX8" fmla="*/ 31832 w 42442"/>
                    <a:gd name="connsiteY8" fmla="*/ 15916 h 42442"/>
                    <a:gd name="connsiteX9" fmla="*/ 31832 w 42442"/>
                    <a:gd name="connsiteY9" fmla="*/ 26526 h 42442"/>
                    <a:gd name="connsiteX10" fmla="*/ 42442 w 42442"/>
                    <a:gd name="connsiteY10" fmla="*/ 26526 h 42442"/>
                    <a:gd name="connsiteX11" fmla="*/ 42442 w 42442"/>
                    <a:gd name="connsiteY11" fmla="*/ 31832 h 42442"/>
                    <a:gd name="connsiteX12" fmla="*/ 31832 w 42442"/>
                    <a:gd name="connsiteY12" fmla="*/ 31832 h 42442"/>
                    <a:gd name="connsiteX13" fmla="*/ 31832 w 42442"/>
                    <a:gd name="connsiteY13" fmla="*/ 42442 h 42442"/>
                    <a:gd name="connsiteX14" fmla="*/ 26526 w 42442"/>
                    <a:gd name="connsiteY14" fmla="*/ 42442 h 42442"/>
                    <a:gd name="connsiteX15" fmla="*/ 26526 w 42442"/>
                    <a:gd name="connsiteY15" fmla="*/ 31832 h 42442"/>
                    <a:gd name="connsiteX16" fmla="*/ 15915 w 42442"/>
                    <a:gd name="connsiteY16" fmla="*/ 31832 h 42442"/>
                    <a:gd name="connsiteX17" fmla="*/ 15915 w 42442"/>
                    <a:gd name="connsiteY17" fmla="*/ 42442 h 42442"/>
                    <a:gd name="connsiteX18" fmla="*/ 10610 w 42442"/>
                    <a:gd name="connsiteY18" fmla="*/ 42442 h 42442"/>
                    <a:gd name="connsiteX19" fmla="*/ 10610 w 42442"/>
                    <a:gd name="connsiteY19" fmla="*/ 31832 h 42442"/>
                    <a:gd name="connsiteX20" fmla="*/ 0 w 42442"/>
                    <a:gd name="connsiteY20" fmla="*/ 31832 h 42442"/>
                    <a:gd name="connsiteX21" fmla="*/ 0 w 42442"/>
                    <a:gd name="connsiteY21" fmla="*/ 26526 h 42442"/>
                    <a:gd name="connsiteX22" fmla="*/ 10610 w 42442"/>
                    <a:gd name="connsiteY22" fmla="*/ 26526 h 42442"/>
                    <a:gd name="connsiteX23" fmla="*/ 10610 w 42442"/>
                    <a:gd name="connsiteY23" fmla="*/ 15916 h 42442"/>
                    <a:gd name="connsiteX24" fmla="*/ 0 w 42442"/>
                    <a:gd name="connsiteY24" fmla="*/ 15916 h 42442"/>
                    <a:gd name="connsiteX25" fmla="*/ 0 w 42442"/>
                    <a:gd name="connsiteY25" fmla="*/ 10611 h 42442"/>
                    <a:gd name="connsiteX26" fmla="*/ 10610 w 42442"/>
                    <a:gd name="connsiteY26" fmla="*/ 10611 h 42442"/>
                    <a:gd name="connsiteX27" fmla="*/ 10610 w 42442"/>
                    <a:gd name="connsiteY27" fmla="*/ 0 h 42442"/>
                    <a:gd name="connsiteX28" fmla="*/ 15915 w 42442"/>
                    <a:gd name="connsiteY28" fmla="*/ 0 h 42442"/>
                    <a:gd name="connsiteX29" fmla="*/ 26526 w 42442"/>
                    <a:gd name="connsiteY29" fmla="*/ 15916 h 42442"/>
                    <a:gd name="connsiteX30" fmla="*/ 15915 w 42442"/>
                    <a:gd name="connsiteY30" fmla="*/ 15916 h 42442"/>
                    <a:gd name="connsiteX31" fmla="*/ 15915 w 42442"/>
                    <a:gd name="connsiteY31" fmla="*/ 26526 h 42442"/>
                    <a:gd name="connsiteX32" fmla="*/ 26526 w 42442"/>
                    <a:gd name="connsiteY32" fmla="*/ 26526 h 42442"/>
                    <a:gd name="connsiteX33" fmla="*/ 26526 w 42442"/>
                    <a:gd name="connsiteY33" fmla="*/ 15916 h 424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</a:cxnLst>
                  <a:rect l="l" t="t" r="r" b="b"/>
                  <a:pathLst>
                    <a:path w="42442" h="42442">
                      <a:moveTo>
                        <a:pt x="15915" y="0"/>
                      </a:moveTo>
                      <a:lnTo>
                        <a:pt x="15915" y="10611"/>
                      </a:lnTo>
                      <a:lnTo>
                        <a:pt x="26526" y="10611"/>
                      </a:lnTo>
                      <a:lnTo>
                        <a:pt x="26526" y="0"/>
                      </a:lnTo>
                      <a:lnTo>
                        <a:pt x="31832" y="0"/>
                      </a:lnTo>
                      <a:lnTo>
                        <a:pt x="31832" y="10611"/>
                      </a:lnTo>
                      <a:lnTo>
                        <a:pt x="42442" y="10611"/>
                      </a:lnTo>
                      <a:lnTo>
                        <a:pt x="42442" y="15916"/>
                      </a:lnTo>
                      <a:lnTo>
                        <a:pt x="31832" y="15916"/>
                      </a:lnTo>
                      <a:lnTo>
                        <a:pt x="31832" y="26526"/>
                      </a:lnTo>
                      <a:lnTo>
                        <a:pt x="42442" y="26526"/>
                      </a:lnTo>
                      <a:lnTo>
                        <a:pt x="42442" y="31832"/>
                      </a:lnTo>
                      <a:lnTo>
                        <a:pt x="31832" y="31832"/>
                      </a:lnTo>
                      <a:lnTo>
                        <a:pt x="31832" y="42442"/>
                      </a:lnTo>
                      <a:lnTo>
                        <a:pt x="26526" y="42442"/>
                      </a:lnTo>
                      <a:lnTo>
                        <a:pt x="26526" y="31832"/>
                      </a:lnTo>
                      <a:lnTo>
                        <a:pt x="15915" y="31832"/>
                      </a:lnTo>
                      <a:lnTo>
                        <a:pt x="15915" y="42442"/>
                      </a:lnTo>
                      <a:lnTo>
                        <a:pt x="10610" y="42442"/>
                      </a:lnTo>
                      <a:lnTo>
                        <a:pt x="10610" y="31832"/>
                      </a:lnTo>
                      <a:lnTo>
                        <a:pt x="0" y="31832"/>
                      </a:lnTo>
                      <a:lnTo>
                        <a:pt x="0" y="26526"/>
                      </a:lnTo>
                      <a:lnTo>
                        <a:pt x="10610" y="26526"/>
                      </a:lnTo>
                      <a:lnTo>
                        <a:pt x="10610" y="15916"/>
                      </a:lnTo>
                      <a:lnTo>
                        <a:pt x="0" y="15916"/>
                      </a:lnTo>
                      <a:lnTo>
                        <a:pt x="0" y="10611"/>
                      </a:lnTo>
                      <a:lnTo>
                        <a:pt x="10610" y="10611"/>
                      </a:lnTo>
                      <a:lnTo>
                        <a:pt x="10610" y="0"/>
                      </a:lnTo>
                      <a:lnTo>
                        <a:pt x="15915" y="0"/>
                      </a:lnTo>
                      <a:close/>
                      <a:moveTo>
                        <a:pt x="26526" y="15916"/>
                      </a:moveTo>
                      <a:lnTo>
                        <a:pt x="15915" y="15916"/>
                      </a:lnTo>
                      <a:lnTo>
                        <a:pt x="15915" y="26526"/>
                      </a:lnTo>
                      <a:lnTo>
                        <a:pt x="26526" y="26526"/>
                      </a:lnTo>
                      <a:lnTo>
                        <a:pt x="26526" y="1591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78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08" name="자유형: 도형 107">
                  <a:extLst>
                    <a:ext uri="{FF2B5EF4-FFF2-40B4-BE49-F238E27FC236}">
                      <a16:creationId xmlns:a16="http://schemas.microsoft.com/office/drawing/2014/main" id="{585FCA32-9EB8-6FAC-48A0-70C8CA58D784}"/>
                    </a:ext>
                  </a:extLst>
                </p:cNvPr>
                <p:cNvSpPr/>
                <p:nvPr/>
              </p:nvSpPr>
              <p:spPr>
                <a:xfrm>
                  <a:off x="4707518" y="5280267"/>
                  <a:ext cx="139633" cy="149625"/>
                </a:xfrm>
                <a:custGeom>
                  <a:avLst/>
                  <a:gdLst>
                    <a:gd name="connsiteX0" fmla="*/ 74813 w 139633"/>
                    <a:gd name="connsiteY0" fmla="*/ 0 h 149625"/>
                    <a:gd name="connsiteX1" fmla="*/ 139594 w 139633"/>
                    <a:gd name="connsiteY1" fmla="*/ 37372 h 149625"/>
                    <a:gd name="connsiteX2" fmla="*/ 139468 w 139633"/>
                    <a:gd name="connsiteY2" fmla="*/ 37157 h 149625"/>
                    <a:gd name="connsiteX3" fmla="*/ 106906 w 139633"/>
                    <a:gd name="connsiteY3" fmla="*/ 55905 h 149625"/>
                    <a:gd name="connsiteX4" fmla="*/ 75238 w 139633"/>
                    <a:gd name="connsiteY4" fmla="*/ 37562 h 149625"/>
                    <a:gd name="connsiteX5" fmla="*/ 74813 w 139633"/>
                    <a:gd name="connsiteY5" fmla="*/ 37559 h 149625"/>
                    <a:gd name="connsiteX6" fmla="*/ 37559 w 139633"/>
                    <a:gd name="connsiteY6" fmla="*/ 74812 h 149625"/>
                    <a:gd name="connsiteX7" fmla="*/ 42473 w 139633"/>
                    <a:gd name="connsiteY7" fmla="*/ 93294 h 149625"/>
                    <a:gd name="connsiteX8" fmla="*/ 74813 w 139633"/>
                    <a:gd name="connsiteY8" fmla="*/ 112065 h 149625"/>
                    <a:gd name="connsiteX9" fmla="*/ 107275 w 139633"/>
                    <a:gd name="connsiteY9" fmla="*/ 93079 h 149625"/>
                    <a:gd name="connsiteX10" fmla="*/ 107120 w 139633"/>
                    <a:gd name="connsiteY10" fmla="*/ 93350 h 149625"/>
                    <a:gd name="connsiteX11" fmla="*/ 139633 w 139633"/>
                    <a:gd name="connsiteY11" fmla="*/ 112186 h 149625"/>
                    <a:gd name="connsiteX12" fmla="*/ 75646 w 139633"/>
                    <a:gd name="connsiteY12" fmla="*/ 149620 h 149625"/>
                    <a:gd name="connsiteX13" fmla="*/ 74813 w 139633"/>
                    <a:gd name="connsiteY13" fmla="*/ 149625 h 149625"/>
                    <a:gd name="connsiteX14" fmla="*/ 9908 w 139633"/>
                    <a:gd name="connsiteY14" fmla="*/ 112042 h 149625"/>
                    <a:gd name="connsiteX15" fmla="*/ 0 w 139633"/>
                    <a:gd name="connsiteY15" fmla="*/ 74812 h 149625"/>
                    <a:gd name="connsiteX16" fmla="*/ 74813 w 139633"/>
                    <a:gd name="connsiteY16" fmla="*/ 0 h 1496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39633" h="149625">
                      <a:moveTo>
                        <a:pt x="74813" y="0"/>
                      </a:moveTo>
                      <a:cubicBezTo>
                        <a:pt x="102489" y="0"/>
                        <a:pt x="126652" y="15030"/>
                        <a:pt x="139594" y="37372"/>
                      </a:cubicBezTo>
                      <a:lnTo>
                        <a:pt x="139468" y="37157"/>
                      </a:lnTo>
                      <a:lnTo>
                        <a:pt x="106906" y="55905"/>
                      </a:lnTo>
                      <a:cubicBezTo>
                        <a:pt x="100490" y="45044"/>
                        <a:pt x="88729" y="37713"/>
                        <a:pt x="75238" y="37562"/>
                      </a:cubicBezTo>
                      <a:lnTo>
                        <a:pt x="74813" y="37559"/>
                      </a:lnTo>
                      <a:cubicBezTo>
                        <a:pt x="54239" y="37559"/>
                        <a:pt x="37559" y="54238"/>
                        <a:pt x="37559" y="74812"/>
                      </a:cubicBezTo>
                      <a:cubicBezTo>
                        <a:pt x="37559" y="81540"/>
                        <a:pt x="39353" y="87847"/>
                        <a:pt x="42473" y="93294"/>
                      </a:cubicBezTo>
                      <a:cubicBezTo>
                        <a:pt x="48894" y="104504"/>
                        <a:pt x="60966" y="112065"/>
                        <a:pt x="74813" y="112065"/>
                      </a:cubicBezTo>
                      <a:cubicBezTo>
                        <a:pt x="88746" y="112065"/>
                        <a:pt x="100886" y="104408"/>
                        <a:pt x="107275" y="93079"/>
                      </a:cubicBezTo>
                      <a:lnTo>
                        <a:pt x="107120" y="93350"/>
                      </a:lnTo>
                      <a:lnTo>
                        <a:pt x="139633" y="112186"/>
                      </a:lnTo>
                      <a:cubicBezTo>
                        <a:pt x="126832" y="134337"/>
                        <a:pt x="103000" y="149322"/>
                        <a:pt x="75646" y="149620"/>
                      </a:cubicBezTo>
                      <a:lnTo>
                        <a:pt x="74813" y="149625"/>
                      </a:lnTo>
                      <a:cubicBezTo>
                        <a:pt x="47050" y="149625"/>
                        <a:pt x="22818" y="134502"/>
                        <a:pt x="9908" y="112042"/>
                      </a:cubicBezTo>
                      <a:cubicBezTo>
                        <a:pt x="3606" y="101078"/>
                        <a:pt x="0" y="88367"/>
                        <a:pt x="0" y="74812"/>
                      </a:cubicBezTo>
                      <a:cubicBezTo>
                        <a:pt x="0" y="33495"/>
                        <a:pt x="33494" y="0"/>
                        <a:pt x="74813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78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D35F295A-9768-C56D-BCDF-3D4DC08EBE6A}"/>
                  </a:ext>
                </a:extLst>
              </p:cNvPr>
              <p:cNvSpPr txBox="1"/>
              <p:nvPr/>
            </p:nvSpPr>
            <p:spPr>
              <a:xfrm>
                <a:off x="4488150" y="5483342"/>
                <a:ext cx="134652" cy="141286"/>
              </a:xfrm>
              <a:prstGeom prst="rect">
                <a:avLst/>
              </a:prstGeom>
              <a:noFill/>
            </p:spPr>
            <p:txBody>
              <a:bodyPr wrap="none" lIns="0" tIns="18000" rIns="0" bIns="0" rtlCol="0" anchor="b">
                <a:spAutoFit/>
              </a:bodyPr>
              <a:lstStyle>
                <a:defPPr>
                  <a:defRPr lang="ko-KR"/>
                </a:defPPr>
                <a:lvl1pPr>
                  <a:defRPr sz="80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defRPr>
                </a:lvl1pPr>
              </a:lstStyle>
              <a:p>
                <a:r>
                  <a:rPr lang="en-US" altLang="ko-KR" dirty="0"/>
                  <a:t>C#</a:t>
                </a:r>
                <a:endParaRPr lang="ko-KR" altLang="en-US" dirty="0"/>
              </a:p>
            </p:txBody>
          </p:sp>
        </p:grpSp>
        <p:grpSp>
          <p:nvGrpSpPr>
            <p:cNvPr id="196" name="그룹 195">
              <a:extLst>
                <a:ext uri="{FF2B5EF4-FFF2-40B4-BE49-F238E27FC236}">
                  <a16:creationId xmlns:a16="http://schemas.microsoft.com/office/drawing/2014/main" id="{51A99452-D713-7761-2E9F-6D3FBD357FCB}"/>
                </a:ext>
              </a:extLst>
            </p:cNvPr>
            <p:cNvGrpSpPr/>
            <p:nvPr/>
          </p:nvGrpSpPr>
          <p:grpSpPr>
            <a:xfrm>
              <a:off x="6788455" y="5187449"/>
              <a:ext cx="336631" cy="418486"/>
              <a:chOff x="5678731" y="5206142"/>
              <a:chExt cx="336631" cy="418486"/>
            </a:xfrm>
          </p:grpSpPr>
          <p:grpSp>
            <p:nvGrpSpPr>
              <p:cNvPr id="73" name="그룹 72">
                <a:extLst>
                  <a:ext uri="{FF2B5EF4-FFF2-40B4-BE49-F238E27FC236}">
                    <a16:creationId xmlns:a16="http://schemas.microsoft.com/office/drawing/2014/main" id="{66E7F1C2-3F55-CD8E-E3C5-56D4A241BE57}"/>
                  </a:ext>
                </a:extLst>
              </p:cNvPr>
              <p:cNvGrpSpPr/>
              <p:nvPr/>
            </p:nvGrpSpPr>
            <p:grpSpPr>
              <a:xfrm>
                <a:off x="5708446" y="5206142"/>
                <a:ext cx="277200" cy="277200"/>
                <a:chOff x="5624709" y="5269888"/>
                <a:chExt cx="253987" cy="256749"/>
              </a:xfrm>
            </p:grpSpPr>
            <p:sp>
              <p:nvSpPr>
                <p:cNvPr id="122" name="자유형: 도형 121">
                  <a:extLst>
                    <a:ext uri="{FF2B5EF4-FFF2-40B4-BE49-F238E27FC236}">
                      <a16:creationId xmlns:a16="http://schemas.microsoft.com/office/drawing/2014/main" id="{13941FC2-E561-2EF6-B5F0-2BC750F49476}"/>
                    </a:ext>
                  </a:extLst>
                </p:cNvPr>
                <p:cNvSpPr/>
                <p:nvPr/>
              </p:nvSpPr>
              <p:spPr>
                <a:xfrm>
                  <a:off x="5624709" y="5269888"/>
                  <a:ext cx="188016" cy="189840"/>
                </a:xfrm>
                <a:custGeom>
                  <a:avLst/>
                  <a:gdLst>
                    <a:gd name="connsiteX0" fmla="*/ 320080 w 479654"/>
                    <a:gd name="connsiteY0" fmla="*/ 29 h 484307"/>
                    <a:gd name="connsiteX1" fmla="*/ 245419 w 479654"/>
                    <a:gd name="connsiteY1" fmla="*/ 6405 h 484307"/>
                    <a:gd name="connsiteX2" fmla="*/ 167260 w 479654"/>
                    <a:gd name="connsiteY2" fmla="*/ 87652 h 484307"/>
                    <a:gd name="connsiteX3" fmla="*/ 167260 w 479654"/>
                    <a:gd name="connsiteY3" fmla="*/ 147218 h 484307"/>
                    <a:gd name="connsiteX4" fmla="*/ 323519 w 479654"/>
                    <a:gd name="connsiteY4" fmla="*/ 147218 h 484307"/>
                    <a:gd name="connsiteX5" fmla="*/ 323519 w 479654"/>
                    <a:gd name="connsiteY5" fmla="*/ 167069 h 484307"/>
                    <a:gd name="connsiteX6" fmla="*/ 167260 w 479654"/>
                    <a:gd name="connsiteY6" fmla="*/ 167069 h 484307"/>
                    <a:gd name="connsiteX7" fmla="*/ 108627 w 479654"/>
                    <a:gd name="connsiteY7" fmla="*/ 167069 h 484307"/>
                    <a:gd name="connsiteX8" fmla="*/ 11002 w 479654"/>
                    <a:gd name="connsiteY8" fmla="*/ 246277 h 484307"/>
                    <a:gd name="connsiteX9" fmla="*/ 11002 w 479654"/>
                    <a:gd name="connsiteY9" fmla="*/ 405100 h 484307"/>
                    <a:gd name="connsiteX10" fmla="*/ 94056 w 479654"/>
                    <a:gd name="connsiteY10" fmla="*/ 484307 h 484307"/>
                    <a:gd name="connsiteX11" fmla="*/ 147788 w 479654"/>
                    <a:gd name="connsiteY11" fmla="*/ 484307 h 484307"/>
                    <a:gd name="connsiteX12" fmla="*/ 147788 w 479654"/>
                    <a:gd name="connsiteY12" fmla="*/ 412910 h 484307"/>
                    <a:gd name="connsiteX13" fmla="*/ 245413 w 479654"/>
                    <a:gd name="connsiteY13" fmla="*/ 315809 h 484307"/>
                    <a:gd name="connsiteX14" fmla="*/ 401496 w 479654"/>
                    <a:gd name="connsiteY14" fmla="*/ 315809 h 484307"/>
                    <a:gd name="connsiteX15" fmla="*/ 479655 w 479654"/>
                    <a:gd name="connsiteY15" fmla="*/ 236427 h 484307"/>
                    <a:gd name="connsiteX16" fmla="*/ 479655 w 479654"/>
                    <a:gd name="connsiteY16" fmla="*/ 87629 h 484307"/>
                    <a:gd name="connsiteX17" fmla="*/ 401496 w 479654"/>
                    <a:gd name="connsiteY17" fmla="*/ 6381 h 484307"/>
                    <a:gd name="connsiteX18" fmla="*/ 320074 w 479654"/>
                    <a:gd name="connsiteY18" fmla="*/ 5 h 484307"/>
                    <a:gd name="connsiteX19" fmla="*/ 235569 w 479654"/>
                    <a:gd name="connsiteY19" fmla="*/ 47932 h 484307"/>
                    <a:gd name="connsiteX20" fmla="*/ 264891 w 479654"/>
                    <a:gd name="connsiteY20" fmla="*/ 77802 h 484307"/>
                    <a:gd name="connsiteX21" fmla="*/ 235569 w 479654"/>
                    <a:gd name="connsiteY21" fmla="*/ 107492 h 484307"/>
                    <a:gd name="connsiteX22" fmla="*/ 206246 w 479654"/>
                    <a:gd name="connsiteY22" fmla="*/ 77802 h 484307"/>
                    <a:gd name="connsiteX23" fmla="*/ 235569 w 479654"/>
                    <a:gd name="connsiteY23" fmla="*/ 47932 h 4843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479654" h="484307">
                      <a:moveTo>
                        <a:pt x="320080" y="29"/>
                      </a:moveTo>
                      <a:cubicBezTo>
                        <a:pt x="293363" y="153"/>
                        <a:pt x="267852" y="2431"/>
                        <a:pt x="245419" y="6405"/>
                      </a:cubicBezTo>
                      <a:cubicBezTo>
                        <a:pt x="179267" y="18091"/>
                        <a:pt x="167260" y="42541"/>
                        <a:pt x="167260" y="87652"/>
                      </a:cubicBezTo>
                      <a:lnTo>
                        <a:pt x="167260" y="147218"/>
                      </a:lnTo>
                      <a:lnTo>
                        <a:pt x="323519" y="147218"/>
                      </a:lnTo>
                      <a:lnTo>
                        <a:pt x="323519" y="167069"/>
                      </a:lnTo>
                      <a:lnTo>
                        <a:pt x="167260" y="167069"/>
                      </a:lnTo>
                      <a:lnTo>
                        <a:pt x="108627" y="167069"/>
                      </a:lnTo>
                      <a:cubicBezTo>
                        <a:pt x="63212" y="167069"/>
                        <a:pt x="23416" y="194370"/>
                        <a:pt x="11002" y="246277"/>
                      </a:cubicBezTo>
                      <a:cubicBezTo>
                        <a:pt x="-3348" y="305785"/>
                        <a:pt x="-3983" y="342970"/>
                        <a:pt x="11002" y="405100"/>
                      </a:cubicBezTo>
                      <a:cubicBezTo>
                        <a:pt x="22110" y="451366"/>
                        <a:pt x="48641" y="484307"/>
                        <a:pt x="94056" y="484307"/>
                      </a:cubicBezTo>
                      <a:lnTo>
                        <a:pt x="147788" y="484307"/>
                      </a:lnTo>
                      <a:lnTo>
                        <a:pt x="147788" y="412910"/>
                      </a:lnTo>
                      <a:cubicBezTo>
                        <a:pt x="147788" y="361329"/>
                        <a:pt x="192415" y="315809"/>
                        <a:pt x="245413" y="315809"/>
                      </a:cubicBezTo>
                      <a:lnTo>
                        <a:pt x="401496" y="315809"/>
                      </a:lnTo>
                      <a:cubicBezTo>
                        <a:pt x="444947" y="315809"/>
                        <a:pt x="479655" y="280035"/>
                        <a:pt x="479655" y="236427"/>
                      </a:cubicBezTo>
                      <a:lnTo>
                        <a:pt x="479655" y="87629"/>
                      </a:lnTo>
                      <a:cubicBezTo>
                        <a:pt x="479655" y="45280"/>
                        <a:pt x="443927" y="13492"/>
                        <a:pt x="401496" y="6381"/>
                      </a:cubicBezTo>
                      <a:cubicBezTo>
                        <a:pt x="374651" y="1913"/>
                        <a:pt x="346797" y="-117"/>
                        <a:pt x="320074" y="5"/>
                      </a:cubicBezTo>
                      <a:close/>
                      <a:moveTo>
                        <a:pt x="235569" y="47932"/>
                      </a:moveTo>
                      <a:cubicBezTo>
                        <a:pt x="251713" y="47932"/>
                        <a:pt x="264891" y="61331"/>
                        <a:pt x="264891" y="77802"/>
                      </a:cubicBezTo>
                      <a:cubicBezTo>
                        <a:pt x="264891" y="94215"/>
                        <a:pt x="251707" y="107492"/>
                        <a:pt x="235569" y="107492"/>
                      </a:cubicBezTo>
                      <a:cubicBezTo>
                        <a:pt x="219372" y="107492"/>
                        <a:pt x="206246" y="94221"/>
                        <a:pt x="206246" y="77802"/>
                      </a:cubicBezTo>
                      <a:cubicBezTo>
                        <a:pt x="206246" y="61331"/>
                        <a:pt x="219372" y="47932"/>
                        <a:pt x="235569" y="4793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A9FD4"/>
                    </a:gs>
                    <a:gs pos="50000">
                      <a:srgbClr val="4584B6"/>
                    </a:gs>
                    <a:gs pos="100000">
                      <a:srgbClr val="306998"/>
                    </a:gs>
                  </a:gsLst>
                  <a:lin ang="2458589" scaled="1"/>
                </a:gradFill>
                <a:ln w="581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3" name="자유형: 도형 122">
                  <a:extLst>
                    <a:ext uri="{FF2B5EF4-FFF2-40B4-BE49-F238E27FC236}">
                      <a16:creationId xmlns:a16="http://schemas.microsoft.com/office/drawing/2014/main" id="{815FADE9-1AE8-56BA-D40B-722855B572FA}"/>
                    </a:ext>
                  </a:extLst>
                </p:cNvPr>
                <p:cNvSpPr/>
                <p:nvPr/>
              </p:nvSpPr>
              <p:spPr>
                <a:xfrm>
                  <a:off x="5690272" y="5335358"/>
                  <a:ext cx="188424" cy="191279"/>
                </a:xfrm>
                <a:custGeom>
                  <a:avLst/>
                  <a:gdLst>
                    <a:gd name="connsiteX0" fmla="*/ 331867 w 480693"/>
                    <a:gd name="connsiteY0" fmla="*/ 0 h 487977"/>
                    <a:gd name="connsiteX1" fmla="*/ 331867 w 480693"/>
                    <a:gd name="connsiteY1" fmla="*/ 69416 h 487977"/>
                    <a:gd name="connsiteX2" fmla="*/ 234242 w 480693"/>
                    <a:gd name="connsiteY2" fmla="*/ 168498 h 487977"/>
                    <a:gd name="connsiteX3" fmla="*/ 78158 w 480693"/>
                    <a:gd name="connsiteY3" fmla="*/ 168498 h 487977"/>
                    <a:gd name="connsiteX4" fmla="*/ 0 w 480693"/>
                    <a:gd name="connsiteY4" fmla="*/ 247880 h 487977"/>
                    <a:gd name="connsiteX5" fmla="*/ 0 w 480693"/>
                    <a:gd name="connsiteY5" fmla="*/ 396679 h 487977"/>
                    <a:gd name="connsiteX6" fmla="*/ 78158 w 480693"/>
                    <a:gd name="connsiteY6" fmla="*/ 476061 h 487977"/>
                    <a:gd name="connsiteX7" fmla="*/ 234242 w 480693"/>
                    <a:gd name="connsiteY7" fmla="*/ 476061 h 487977"/>
                    <a:gd name="connsiteX8" fmla="*/ 312401 w 480693"/>
                    <a:gd name="connsiteY8" fmla="*/ 396679 h 487977"/>
                    <a:gd name="connsiteX9" fmla="*/ 312401 w 480693"/>
                    <a:gd name="connsiteY9" fmla="*/ 337113 h 487977"/>
                    <a:gd name="connsiteX10" fmla="*/ 156317 w 480693"/>
                    <a:gd name="connsiteY10" fmla="*/ 337113 h 487977"/>
                    <a:gd name="connsiteX11" fmla="*/ 156317 w 480693"/>
                    <a:gd name="connsiteY11" fmla="*/ 317261 h 487977"/>
                    <a:gd name="connsiteX12" fmla="*/ 312401 w 480693"/>
                    <a:gd name="connsiteY12" fmla="*/ 317261 h 487977"/>
                    <a:gd name="connsiteX13" fmla="*/ 390559 w 480693"/>
                    <a:gd name="connsiteY13" fmla="*/ 317261 h 487977"/>
                    <a:gd name="connsiteX14" fmla="*/ 468717 w 480693"/>
                    <a:gd name="connsiteY14" fmla="*/ 238054 h 487977"/>
                    <a:gd name="connsiteX15" fmla="*/ 468717 w 480693"/>
                    <a:gd name="connsiteY15" fmla="*/ 79231 h 487977"/>
                    <a:gd name="connsiteX16" fmla="*/ 390559 w 480693"/>
                    <a:gd name="connsiteY16" fmla="*/ 23 h 487977"/>
                    <a:gd name="connsiteX17" fmla="*/ 331926 w 480693"/>
                    <a:gd name="connsiteY17" fmla="*/ 23 h 487977"/>
                    <a:gd name="connsiteX18" fmla="*/ 244092 w 480693"/>
                    <a:gd name="connsiteY18" fmla="*/ 376862 h 487977"/>
                    <a:gd name="connsiteX19" fmla="*/ 273415 w 480693"/>
                    <a:gd name="connsiteY19" fmla="*/ 406552 h 487977"/>
                    <a:gd name="connsiteX20" fmla="*/ 244092 w 480693"/>
                    <a:gd name="connsiteY20" fmla="*/ 436422 h 487977"/>
                    <a:gd name="connsiteX21" fmla="*/ 214770 w 480693"/>
                    <a:gd name="connsiteY21" fmla="*/ 406552 h 487977"/>
                    <a:gd name="connsiteX22" fmla="*/ 244092 w 480693"/>
                    <a:gd name="connsiteY22" fmla="*/ 376862 h 4879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480693" h="487977">
                      <a:moveTo>
                        <a:pt x="331867" y="0"/>
                      </a:moveTo>
                      <a:lnTo>
                        <a:pt x="331867" y="69416"/>
                      </a:lnTo>
                      <a:cubicBezTo>
                        <a:pt x="331867" y="123218"/>
                        <a:pt x="286255" y="168498"/>
                        <a:pt x="234242" y="168498"/>
                      </a:cubicBezTo>
                      <a:lnTo>
                        <a:pt x="78158" y="168498"/>
                      </a:lnTo>
                      <a:cubicBezTo>
                        <a:pt x="35401" y="168498"/>
                        <a:pt x="0" y="205089"/>
                        <a:pt x="0" y="247880"/>
                      </a:cubicBezTo>
                      <a:lnTo>
                        <a:pt x="0" y="396679"/>
                      </a:lnTo>
                      <a:cubicBezTo>
                        <a:pt x="0" y="439028"/>
                        <a:pt x="36829" y="463938"/>
                        <a:pt x="78158" y="476061"/>
                      </a:cubicBezTo>
                      <a:cubicBezTo>
                        <a:pt x="127624" y="490609"/>
                        <a:pt x="175084" y="493237"/>
                        <a:pt x="234242" y="476061"/>
                      </a:cubicBezTo>
                      <a:cubicBezTo>
                        <a:pt x="273584" y="464672"/>
                        <a:pt x="312401" y="441744"/>
                        <a:pt x="312401" y="396679"/>
                      </a:cubicBezTo>
                      <a:lnTo>
                        <a:pt x="312401" y="337113"/>
                      </a:lnTo>
                      <a:lnTo>
                        <a:pt x="156317" y="337113"/>
                      </a:lnTo>
                      <a:lnTo>
                        <a:pt x="156317" y="317261"/>
                      </a:lnTo>
                      <a:lnTo>
                        <a:pt x="312401" y="317261"/>
                      </a:lnTo>
                      <a:lnTo>
                        <a:pt x="390559" y="317261"/>
                      </a:lnTo>
                      <a:cubicBezTo>
                        <a:pt x="435974" y="317261"/>
                        <a:pt x="452923" y="285584"/>
                        <a:pt x="468717" y="238054"/>
                      </a:cubicBezTo>
                      <a:cubicBezTo>
                        <a:pt x="485031" y="189101"/>
                        <a:pt x="484337" y="142002"/>
                        <a:pt x="468717" y="79231"/>
                      </a:cubicBezTo>
                      <a:cubicBezTo>
                        <a:pt x="457492" y="34020"/>
                        <a:pt x="436055" y="23"/>
                        <a:pt x="390559" y="23"/>
                      </a:cubicBezTo>
                      <a:lnTo>
                        <a:pt x="331926" y="23"/>
                      </a:lnTo>
                      <a:close/>
                      <a:moveTo>
                        <a:pt x="244092" y="376862"/>
                      </a:moveTo>
                      <a:cubicBezTo>
                        <a:pt x="260289" y="376862"/>
                        <a:pt x="273415" y="390133"/>
                        <a:pt x="273415" y="406552"/>
                      </a:cubicBezTo>
                      <a:cubicBezTo>
                        <a:pt x="273415" y="423023"/>
                        <a:pt x="260289" y="436422"/>
                        <a:pt x="244092" y="436422"/>
                      </a:cubicBezTo>
                      <a:cubicBezTo>
                        <a:pt x="227948" y="436422"/>
                        <a:pt x="214770" y="423023"/>
                        <a:pt x="214770" y="406552"/>
                      </a:cubicBezTo>
                      <a:cubicBezTo>
                        <a:pt x="214770" y="390139"/>
                        <a:pt x="227953" y="376862"/>
                        <a:pt x="244092" y="37686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FFD43B"/>
                    </a:gs>
                    <a:gs pos="50000">
                      <a:srgbClr val="FFDE57"/>
                    </a:gs>
                    <a:gs pos="100000">
                      <a:srgbClr val="FFE873"/>
                    </a:gs>
                  </a:gsLst>
                  <a:lin ang="14098288" scaled="1"/>
                </a:gradFill>
                <a:ln w="581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B676C87E-2437-9916-852E-C5EF77C8A369}"/>
                  </a:ext>
                </a:extLst>
              </p:cNvPr>
              <p:cNvSpPr txBox="1"/>
              <p:nvPr/>
            </p:nvSpPr>
            <p:spPr>
              <a:xfrm>
                <a:off x="5678731" y="5483342"/>
                <a:ext cx="336631" cy="141286"/>
              </a:xfrm>
              <a:prstGeom prst="rect">
                <a:avLst/>
              </a:prstGeom>
              <a:noFill/>
            </p:spPr>
            <p:txBody>
              <a:bodyPr wrap="none" lIns="0" tIns="18000" rIns="0" bIns="0" rtlCol="0" anchor="b">
                <a:spAutoFit/>
              </a:bodyPr>
              <a:lstStyle>
                <a:defPPr>
                  <a:defRPr lang="ko-KR"/>
                </a:defPPr>
                <a:lvl1pPr>
                  <a:defRPr sz="80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defRPr>
                </a:lvl1pPr>
              </a:lstStyle>
              <a:p>
                <a:r>
                  <a:rPr lang="en-US" altLang="ko-KR" dirty="0"/>
                  <a:t>Python</a:t>
                </a:r>
                <a:endParaRPr lang="ko-KR" altLang="en-US" dirty="0"/>
              </a:p>
            </p:txBody>
          </p:sp>
        </p:grp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043D7217-0AA7-9A15-2AA7-158104AF1D20}"/>
              </a:ext>
            </a:extLst>
          </p:cNvPr>
          <p:cNvGrpSpPr/>
          <p:nvPr/>
        </p:nvGrpSpPr>
        <p:grpSpPr>
          <a:xfrm>
            <a:off x="6148507" y="5702249"/>
            <a:ext cx="1196020" cy="418486"/>
            <a:chOff x="6136694" y="5702249"/>
            <a:chExt cx="1196020" cy="418486"/>
          </a:xfrm>
        </p:grpSpPr>
        <p:grpSp>
          <p:nvGrpSpPr>
            <p:cNvPr id="199" name="그룹 198">
              <a:extLst>
                <a:ext uri="{FF2B5EF4-FFF2-40B4-BE49-F238E27FC236}">
                  <a16:creationId xmlns:a16="http://schemas.microsoft.com/office/drawing/2014/main" id="{38A57066-478B-2F6A-49D3-DEBE19809E58}"/>
                </a:ext>
              </a:extLst>
            </p:cNvPr>
            <p:cNvGrpSpPr/>
            <p:nvPr/>
          </p:nvGrpSpPr>
          <p:grpSpPr>
            <a:xfrm>
              <a:off x="6587317" y="5702249"/>
              <a:ext cx="745397" cy="416674"/>
              <a:chOff x="4215057" y="5717823"/>
              <a:chExt cx="745397" cy="416674"/>
            </a:xfrm>
          </p:grpSpPr>
          <p:pic>
            <p:nvPicPr>
              <p:cNvPr id="136" name="그림 135">
                <a:extLst>
                  <a:ext uri="{FF2B5EF4-FFF2-40B4-BE49-F238E27FC236}">
                    <a16:creationId xmlns:a16="http://schemas.microsoft.com/office/drawing/2014/main" id="{5D7D36CF-8CD3-889A-8196-AFA69892AA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449155" y="5717823"/>
                <a:ext cx="277200" cy="275388"/>
              </a:xfrm>
              <a:prstGeom prst="rect">
                <a:avLst/>
              </a:prstGeom>
            </p:spPr>
          </p:pic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896635E8-E294-87A7-57C9-7EB6EA3541E3}"/>
                  </a:ext>
                </a:extLst>
              </p:cNvPr>
              <p:cNvSpPr txBox="1"/>
              <p:nvPr/>
            </p:nvSpPr>
            <p:spPr>
              <a:xfrm>
                <a:off x="4215057" y="5993211"/>
                <a:ext cx="745397" cy="141286"/>
              </a:xfrm>
              <a:prstGeom prst="rect">
                <a:avLst/>
              </a:prstGeom>
              <a:noFill/>
            </p:spPr>
            <p:txBody>
              <a:bodyPr wrap="none" lIns="0" tIns="18000" rIns="0" bIns="0" rtlCol="0" anchor="b">
                <a:spAutoFit/>
              </a:bodyPr>
              <a:lstStyle>
                <a:defPPr>
                  <a:defRPr lang="ko-KR"/>
                </a:defPPr>
                <a:lvl1pPr>
                  <a:defRPr sz="80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defRPr>
                </a:lvl1pPr>
              </a:lstStyle>
              <a:p>
                <a:r>
                  <a:rPr lang="en-US" altLang="ko-KR" dirty="0"/>
                  <a:t>Unreal Engine 4</a:t>
                </a:r>
                <a:endParaRPr lang="ko-KR" altLang="en-US" dirty="0"/>
              </a:p>
            </p:txBody>
          </p:sp>
        </p:grpSp>
        <p:grpSp>
          <p:nvGrpSpPr>
            <p:cNvPr id="200" name="그룹 199">
              <a:extLst>
                <a:ext uri="{FF2B5EF4-FFF2-40B4-BE49-F238E27FC236}">
                  <a16:creationId xmlns:a16="http://schemas.microsoft.com/office/drawing/2014/main" id="{A1D49BCE-7DB6-C13D-E2D3-AEE6E963BDBE}"/>
                </a:ext>
              </a:extLst>
            </p:cNvPr>
            <p:cNvGrpSpPr/>
            <p:nvPr/>
          </p:nvGrpSpPr>
          <p:grpSpPr>
            <a:xfrm>
              <a:off x="6136694" y="5702249"/>
              <a:ext cx="246862" cy="418486"/>
              <a:chOff x="5718207" y="5706100"/>
              <a:chExt cx="246862" cy="418486"/>
            </a:xfrm>
          </p:grpSpPr>
          <p:grpSp>
            <p:nvGrpSpPr>
              <p:cNvPr id="167" name="그래픽 165">
                <a:extLst>
                  <a:ext uri="{FF2B5EF4-FFF2-40B4-BE49-F238E27FC236}">
                    <a16:creationId xmlns:a16="http://schemas.microsoft.com/office/drawing/2014/main" id="{B19BBEC6-EDF7-754B-9229-63F52D0E6B05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5718821" y="5706100"/>
                <a:ext cx="245635" cy="277200"/>
                <a:chOff x="5686425" y="2967037"/>
                <a:chExt cx="815339" cy="920114"/>
              </a:xfrm>
            </p:grpSpPr>
            <p:sp>
              <p:nvSpPr>
                <p:cNvPr id="169" name="자유형: 도형 168">
                  <a:extLst>
                    <a:ext uri="{FF2B5EF4-FFF2-40B4-BE49-F238E27FC236}">
                      <a16:creationId xmlns:a16="http://schemas.microsoft.com/office/drawing/2014/main" id="{4D76DD8F-981D-8F85-6634-C27B31BFF431}"/>
                    </a:ext>
                  </a:extLst>
                </p:cNvPr>
                <p:cNvSpPr/>
                <p:nvPr/>
              </p:nvSpPr>
              <p:spPr>
                <a:xfrm>
                  <a:off x="5686425" y="2967037"/>
                  <a:ext cx="815339" cy="920114"/>
                </a:xfrm>
                <a:custGeom>
                  <a:avLst/>
                  <a:gdLst>
                    <a:gd name="connsiteX0" fmla="*/ 815340 w 815339"/>
                    <a:gd name="connsiteY0" fmla="*/ 643890 h 920114"/>
                    <a:gd name="connsiteX1" fmla="*/ 815340 w 815339"/>
                    <a:gd name="connsiteY1" fmla="*/ 214313 h 920114"/>
                    <a:gd name="connsiteX2" fmla="*/ 442913 w 815339"/>
                    <a:gd name="connsiteY2" fmla="*/ 0 h 920114"/>
                    <a:gd name="connsiteX3" fmla="*/ 442913 w 815339"/>
                    <a:gd name="connsiteY3" fmla="*/ 164783 h 920114"/>
                    <a:gd name="connsiteX4" fmla="*/ 588645 w 815339"/>
                    <a:gd name="connsiteY4" fmla="*/ 248603 h 920114"/>
                    <a:gd name="connsiteX5" fmla="*/ 588645 w 815339"/>
                    <a:gd name="connsiteY5" fmla="*/ 262890 h 920114"/>
                    <a:gd name="connsiteX6" fmla="*/ 415290 w 815339"/>
                    <a:gd name="connsiteY6" fmla="*/ 362903 h 920114"/>
                    <a:gd name="connsiteX7" fmla="*/ 399098 w 815339"/>
                    <a:gd name="connsiteY7" fmla="*/ 362903 h 920114"/>
                    <a:gd name="connsiteX8" fmla="*/ 225743 w 815339"/>
                    <a:gd name="connsiteY8" fmla="*/ 262890 h 920114"/>
                    <a:gd name="connsiteX9" fmla="*/ 225743 w 815339"/>
                    <a:gd name="connsiteY9" fmla="*/ 248603 h 920114"/>
                    <a:gd name="connsiteX10" fmla="*/ 371475 w 815339"/>
                    <a:gd name="connsiteY10" fmla="*/ 164783 h 920114"/>
                    <a:gd name="connsiteX11" fmla="*/ 371475 w 815339"/>
                    <a:gd name="connsiteY11" fmla="*/ 0 h 920114"/>
                    <a:gd name="connsiteX12" fmla="*/ 0 w 815339"/>
                    <a:gd name="connsiteY12" fmla="*/ 214313 h 920114"/>
                    <a:gd name="connsiteX13" fmla="*/ 0 w 815339"/>
                    <a:gd name="connsiteY13" fmla="*/ 643890 h 920114"/>
                    <a:gd name="connsiteX14" fmla="*/ 0 w 815339"/>
                    <a:gd name="connsiteY14" fmla="*/ 641985 h 920114"/>
                    <a:gd name="connsiteX15" fmla="*/ 0 w 815339"/>
                    <a:gd name="connsiteY15" fmla="*/ 643890 h 920114"/>
                    <a:gd name="connsiteX16" fmla="*/ 142875 w 815339"/>
                    <a:gd name="connsiteY16" fmla="*/ 561975 h 920114"/>
                    <a:gd name="connsiteX17" fmla="*/ 142875 w 815339"/>
                    <a:gd name="connsiteY17" fmla="*/ 393383 h 920114"/>
                    <a:gd name="connsiteX18" fmla="*/ 155258 w 815339"/>
                    <a:gd name="connsiteY18" fmla="*/ 386715 h 920114"/>
                    <a:gd name="connsiteX19" fmla="*/ 328613 w 815339"/>
                    <a:gd name="connsiteY19" fmla="*/ 486728 h 920114"/>
                    <a:gd name="connsiteX20" fmla="*/ 337185 w 815339"/>
                    <a:gd name="connsiteY20" fmla="*/ 501015 h 920114"/>
                    <a:gd name="connsiteX21" fmla="*/ 337185 w 815339"/>
                    <a:gd name="connsiteY21" fmla="*/ 701040 h 920114"/>
                    <a:gd name="connsiteX22" fmla="*/ 324803 w 815339"/>
                    <a:gd name="connsiteY22" fmla="*/ 707708 h 920114"/>
                    <a:gd name="connsiteX23" fmla="*/ 179070 w 815339"/>
                    <a:gd name="connsiteY23" fmla="*/ 623888 h 920114"/>
                    <a:gd name="connsiteX24" fmla="*/ 36195 w 815339"/>
                    <a:gd name="connsiteY24" fmla="*/ 705803 h 920114"/>
                    <a:gd name="connsiteX25" fmla="*/ 407670 w 815339"/>
                    <a:gd name="connsiteY25" fmla="*/ 920115 h 920114"/>
                    <a:gd name="connsiteX26" fmla="*/ 779145 w 815339"/>
                    <a:gd name="connsiteY26" fmla="*/ 705803 h 920114"/>
                    <a:gd name="connsiteX27" fmla="*/ 636270 w 815339"/>
                    <a:gd name="connsiteY27" fmla="*/ 623888 h 920114"/>
                    <a:gd name="connsiteX28" fmla="*/ 490538 w 815339"/>
                    <a:gd name="connsiteY28" fmla="*/ 707708 h 920114"/>
                    <a:gd name="connsiteX29" fmla="*/ 478155 w 815339"/>
                    <a:gd name="connsiteY29" fmla="*/ 701040 h 920114"/>
                    <a:gd name="connsiteX30" fmla="*/ 478155 w 815339"/>
                    <a:gd name="connsiteY30" fmla="*/ 501015 h 920114"/>
                    <a:gd name="connsiteX31" fmla="*/ 486728 w 815339"/>
                    <a:gd name="connsiteY31" fmla="*/ 486728 h 920114"/>
                    <a:gd name="connsiteX32" fmla="*/ 660083 w 815339"/>
                    <a:gd name="connsiteY32" fmla="*/ 386715 h 920114"/>
                    <a:gd name="connsiteX33" fmla="*/ 672465 w 815339"/>
                    <a:gd name="connsiteY33" fmla="*/ 393383 h 920114"/>
                    <a:gd name="connsiteX34" fmla="*/ 672465 w 815339"/>
                    <a:gd name="connsiteY34" fmla="*/ 561975 h 920114"/>
                    <a:gd name="connsiteX35" fmla="*/ 815340 w 815339"/>
                    <a:gd name="connsiteY35" fmla="*/ 643890 h 9201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</a:cxnLst>
                  <a:rect l="l" t="t" r="r" b="b"/>
                  <a:pathLst>
                    <a:path w="815339" h="920114">
                      <a:moveTo>
                        <a:pt x="815340" y="643890"/>
                      </a:moveTo>
                      <a:lnTo>
                        <a:pt x="815340" y="214313"/>
                      </a:lnTo>
                      <a:lnTo>
                        <a:pt x="442913" y="0"/>
                      </a:lnTo>
                      <a:lnTo>
                        <a:pt x="442913" y="164783"/>
                      </a:lnTo>
                      <a:lnTo>
                        <a:pt x="588645" y="248603"/>
                      </a:lnTo>
                      <a:cubicBezTo>
                        <a:pt x="594360" y="251460"/>
                        <a:pt x="594360" y="260033"/>
                        <a:pt x="588645" y="262890"/>
                      </a:cubicBezTo>
                      <a:lnTo>
                        <a:pt x="415290" y="362903"/>
                      </a:lnTo>
                      <a:cubicBezTo>
                        <a:pt x="410528" y="365760"/>
                        <a:pt x="403860" y="365760"/>
                        <a:pt x="399098" y="362903"/>
                      </a:cubicBezTo>
                      <a:lnTo>
                        <a:pt x="225743" y="262890"/>
                      </a:lnTo>
                      <a:cubicBezTo>
                        <a:pt x="220028" y="260033"/>
                        <a:pt x="220028" y="251460"/>
                        <a:pt x="225743" y="248603"/>
                      </a:cubicBezTo>
                      <a:lnTo>
                        <a:pt x="371475" y="164783"/>
                      </a:lnTo>
                      <a:lnTo>
                        <a:pt x="371475" y="0"/>
                      </a:lnTo>
                      <a:lnTo>
                        <a:pt x="0" y="214313"/>
                      </a:lnTo>
                      <a:lnTo>
                        <a:pt x="0" y="643890"/>
                      </a:lnTo>
                      <a:lnTo>
                        <a:pt x="0" y="641985"/>
                      </a:lnTo>
                      <a:lnTo>
                        <a:pt x="0" y="643890"/>
                      </a:lnTo>
                      <a:lnTo>
                        <a:pt x="142875" y="561975"/>
                      </a:lnTo>
                      <a:lnTo>
                        <a:pt x="142875" y="393383"/>
                      </a:lnTo>
                      <a:cubicBezTo>
                        <a:pt x="142875" y="387668"/>
                        <a:pt x="149543" y="382905"/>
                        <a:pt x="155258" y="386715"/>
                      </a:cubicBezTo>
                      <a:lnTo>
                        <a:pt x="328613" y="486728"/>
                      </a:lnTo>
                      <a:cubicBezTo>
                        <a:pt x="333375" y="489585"/>
                        <a:pt x="337185" y="495300"/>
                        <a:pt x="337185" y="501015"/>
                      </a:cubicBezTo>
                      <a:lnTo>
                        <a:pt x="337185" y="701040"/>
                      </a:lnTo>
                      <a:cubicBezTo>
                        <a:pt x="337185" y="706755"/>
                        <a:pt x="330518" y="711518"/>
                        <a:pt x="324803" y="707708"/>
                      </a:cubicBezTo>
                      <a:lnTo>
                        <a:pt x="179070" y="623888"/>
                      </a:lnTo>
                      <a:lnTo>
                        <a:pt x="36195" y="705803"/>
                      </a:lnTo>
                      <a:lnTo>
                        <a:pt x="407670" y="920115"/>
                      </a:lnTo>
                      <a:lnTo>
                        <a:pt x="779145" y="705803"/>
                      </a:lnTo>
                      <a:lnTo>
                        <a:pt x="636270" y="623888"/>
                      </a:lnTo>
                      <a:lnTo>
                        <a:pt x="490538" y="707708"/>
                      </a:lnTo>
                      <a:cubicBezTo>
                        <a:pt x="485775" y="710565"/>
                        <a:pt x="478155" y="706755"/>
                        <a:pt x="478155" y="701040"/>
                      </a:cubicBezTo>
                      <a:lnTo>
                        <a:pt x="478155" y="501015"/>
                      </a:lnTo>
                      <a:cubicBezTo>
                        <a:pt x="478155" y="495300"/>
                        <a:pt x="481013" y="489585"/>
                        <a:pt x="486728" y="486728"/>
                      </a:cubicBezTo>
                      <a:lnTo>
                        <a:pt x="660083" y="386715"/>
                      </a:lnTo>
                      <a:cubicBezTo>
                        <a:pt x="664845" y="383858"/>
                        <a:pt x="672465" y="387668"/>
                        <a:pt x="672465" y="393383"/>
                      </a:cubicBezTo>
                      <a:lnTo>
                        <a:pt x="672465" y="561975"/>
                      </a:lnTo>
                      <a:lnTo>
                        <a:pt x="815340" y="643890"/>
                      </a:lnTo>
                      <a:close/>
                    </a:path>
                  </a:pathLst>
                </a:custGeom>
                <a:solidFill>
                  <a:srgbClr val="4C4C4C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0" name="자유형: 도형 169">
                  <a:extLst>
                    <a:ext uri="{FF2B5EF4-FFF2-40B4-BE49-F238E27FC236}">
                      <a16:creationId xmlns:a16="http://schemas.microsoft.com/office/drawing/2014/main" id="{5F57E2B0-5F44-041F-2498-81978A8C1575}"/>
                    </a:ext>
                  </a:extLst>
                </p:cNvPr>
                <p:cNvSpPr/>
                <p:nvPr/>
              </p:nvSpPr>
              <p:spPr>
                <a:xfrm>
                  <a:off x="6094094" y="3181349"/>
                  <a:ext cx="407669" cy="705802"/>
                </a:xfrm>
                <a:custGeom>
                  <a:avLst/>
                  <a:gdLst>
                    <a:gd name="connsiteX0" fmla="*/ 0 w 407669"/>
                    <a:gd name="connsiteY0" fmla="*/ 705803 h 705802"/>
                    <a:gd name="connsiteX1" fmla="*/ 371475 w 407669"/>
                    <a:gd name="connsiteY1" fmla="*/ 491490 h 705802"/>
                    <a:gd name="connsiteX2" fmla="*/ 228600 w 407669"/>
                    <a:gd name="connsiteY2" fmla="*/ 409575 h 705802"/>
                    <a:gd name="connsiteX3" fmla="*/ 82868 w 407669"/>
                    <a:gd name="connsiteY3" fmla="*/ 493395 h 705802"/>
                    <a:gd name="connsiteX4" fmla="*/ 70485 w 407669"/>
                    <a:gd name="connsiteY4" fmla="*/ 486728 h 705802"/>
                    <a:gd name="connsiteX5" fmla="*/ 70485 w 407669"/>
                    <a:gd name="connsiteY5" fmla="*/ 286703 h 705802"/>
                    <a:gd name="connsiteX6" fmla="*/ 79057 w 407669"/>
                    <a:gd name="connsiteY6" fmla="*/ 272415 h 705802"/>
                    <a:gd name="connsiteX7" fmla="*/ 252413 w 407669"/>
                    <a:gd name="connsiteY7" fmla="*/ 172402 h 705802"/>
                    <a:gd name="connsiteX8" fmla="*/ 264795 w 407669"/>
                    <a:gd name="connsiteY8" fmla="*/ 179070 h 705802"/>
                    <a:gd name="connsiteX9" fmla="*/ 264795 w 407669"/>
                    <a:gd name="connsiteY9" fmla="*/ 347663 h 705802"/>
                    <a:gd name="connsiteX10" fmla="*/ 407670 w 407669"/>
                    <a:gd name="connsiteY10" fmla="*/ 429578 h 705802"/>
                    <a:gd name="connsiteX11" fmla="*/ 407670 w 407669"/>
                    <a:gd name="connsiteY11" fmla="*/ 0 h 705802"/>
                    <a:gd name="connsiteX12" fmla="*/ 0 w 407669"/>
                    <a:gd name="connsiteY12" fmla="*/ 235268 h 705802"/>
                    <a:gd name="connsiteX13" fmla="*/ 0 w 407669"/>
                    <a:gd name="connsiteY13" fmla="*/ 705803 h 7058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407669" h="705802">
                      <a:moveTo>
                        <a:pt x="0" y="705803"/>
                      </a:moveTo>
                      <a:lnTo>
                        <a:pt x="371475" y="491490"/>
                      </a:lnTo>
                      <a:lnTo>
                        <a:pt x="228600" y="409575"/>
                      </a:lnTo>
                      <a:lnTo>
                        <a:pt x="82868" y="493395"/>
                      </a:lnTo>
                      <a:cubicBezTo>
                        <a:pt x="78105" y="496253"/>
                        <a:pt x="70485" y="492442"/>
                        <a:pt x="70485" y="486728"/>
                      </a:cubicBezTo>
                      <a:lnTo>
                        <a:pt x="70485" y="286703"/>
                      </a:lnTo>
                      <a:cubicBezTo>
                        <a:pt x="70485" y="280988"/>
                        <a:pt x="73343" y="275273"/>
                        <a:pt x="79057" y="272415"/>
                      </a:cubicBezTo>
                      <a:lnTo>
                        <a:pt x="252413" y="172402"/>
                      </a:lnTo>
                      <a:cubicBezTo>
                        <a:pt x="257175" y="169545"/>
                        <a:pt x="264795" y="173355"/>
                        <a:pt x="264795" y="179070"/>
                      </a:cubicBezTo>
                      <a:lnTo>
                        <a:pt x="264795" y="347663"/>
                      </a:lnTo>
                      <a:lnTo>
                        <a:pt x="407670" y="429578"/>
                      </a:lnTo>
                      <a:lnTo>
                        <a:pt x="407670" y="0"/>
                      </a:lnTo>
                      <a:lnTo>
                        <a:pt x="0" y="235268"/>
                      </a:lnTo>
                      <a:lnTo>
                        <a:pt x="0" y="70580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9" name="자유형: 도형 178">
                  <a:extLst>
                    <a:ext uri="{FF2B5EF4-FFF2-40B4-BE49-F238E27FC236}">
                      <a16:creationId xmlns:a16="http://schemas.microsoft.com/office/drawing/2014/main" id="{17E872B3-A8B4-AB01-36E3-20FE02EFA71F}"/>
                    </a:ext>
                  </a:extLst>
                </p:cNvPr>
                <p:cNvSpPr/>
                <p:nvPr/>
              </p:nvSpPr>
              <p:spPr>
                <a:xfrm>
                  <a:off x="5686425" y="2967037"/>
                  <a:ext cx="815339" cy="449580"/>
                </a:xfrm>
                <a:custGeom>
                  <a:avLst/>
                  <a:gdLst>
                    <a:gd name="connsiteX0" fmla="*/ 442913 w 815339"/>
                    <a:gd name="connsiteY0" fmla="*/ 0 h 449580"/>
                    <a:gd name="connsiteX1" fmla="*/ 442913 w 815339"/>
                    <a:gd name="connsiteY1" fmla="*/ 164783 h 449580"/>
                    <a:gd name="connsiteX2" fmla="*/ 588645 w 815339"/>
                    <a:gd name="connsiteY2" fmla="*/ 248603 h 449580"/>
                    <a:gd name="connsiteX3" fmla="*/ 588645 w 815339"/>
                    <a:gd name="connsiteY3" fmla="*/ 262890 h 449580"/>
                    <a:gd name="connsiteX4" fmla="*/ 415290 w 815339"/>
                    <a:gd name="connsiteY4" fmla="*/ 362903 h 449580"/>
                    <a:gd name="connsiteX5" fmla="*/ 399098 w 815339"/>
                    <a:gd name="connsiteY5" fmla="*/ 362903 h 449580"/>
                    <a:gd name="connsiteX6" fmla="*/ 225743 w 815339"/>
                    <a:gd name="connsiteY6" fmla="*/ 262890 h 449580"/>
                    <a:gd name="connsiteX7" fmla="*/ 225743 w 815339"/>
                    <a:gd name="connsiteY7" fmla="*/ 248603 h 449580"/>
                    <a:gd name="connsiteX8" fmla="*/ 371475 w 815339"/>
                    <a:gd name="connsiteY8" fmla="*/ 164783 h 449580"/>
                    <a:gd name="connsiteX9" fmla="*/ 371475 w 815339"/>
                    <a:gd name="connsiteY9" fmla="*/ 0 h 449580"/>
                    <a:gd name="connsiteX10" fmla="*/ 0 w 815339"/>
                    <a:gd name="connsiteY10" fmla="*/ 214313 h 449580"/>
                    <a:gd name="connsiteX11" fmla="*/ 407670 w 815339"/>
                    <a:gd name="connsiteY11" fmla="*/ 449580 h 449580"/>
                    <a:gd name="connsiteX12" fmla="*/ 815340 w 815339"/>
                    <a:gd name="connsiteY12" fmla="*/ 214313 h 449580"/>
                    <a:gd name="connsiteX13" fmla="*/ 442913 w 815339"/>
                    <a:gd name="connsiteY13" fmla="*/ 0 h 4495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815339" h="449580">
                      <a:moveTo>
                        <a:pt x="442913" y="0"/>
                      </a:moveTo>
                      <a:lnTo>
                        <a:pt x="442913" y="164783"/>
                      </a:lnTo>
                      <a:lnTo>
                        <a:pt x="588645" y="248603"/>
                      </a:lnTo>
                      <a:cubicBezTo>
                        <a:pt x="594360" y="251460"/>
                        <a:pt x="594360" y="260033"/>
                        <a:pt x="588645" y="262890"/>
                      </a:cubicBezTo>
                      <a:lnTo>
                        <a:pt x="415290" y="362903"/>
                      </a:lnTo>
                      <a:cubicBezTo>
                        <a:pt x="410528" y="365760"/>
                        <a:pt x="403860" y="365760"/>
                        <a:pt x="399098" y="362903"/>
                      </a:cubicBezTo>
                      <a:lnTo>
                        <a:pt x="225743" y="262890"/>
                      </a:lnTo>
                      <a:cubicBezTo>
                        <a:pt x="220028" y="260033"/>
                        <a:pt x="220028" y="251460"/>
                        <a:pt x="225743" y="248603"/>
                      </a:cubicBezTo>
                      <a:lnTo>
                        <a:pt x="371475" y="164783"/>
                      </a:lnTo>
                      <a:lnTo>
                        <a:pt x="371475" y="0"/>
                      </a:lnTo>
                      <a:lnTo>
                        <a:pt x="0" y="214313"/>
                      </a:lnTo>
                      <a:lnTo>
                        <a:pt x="407670" y="449580"/>
                      </a:lnTo>
                      <a:lnTo>
                        <a:pt x="815340" y="214313"/>
                      </a:lnTo>
                      <a:lnTo>
                        <a:pt x="442913" y="0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0" name="자유형: 도형 179">
                  <a:extLst>
                    <a:ext uri="{FF2B5EF4-FFF2-40B4-BE49-F238E27FC236}">
                      <a16:creationId xmlns:a16="http://schemas.microsoft.com/office/drawing/2014/main" id="{82EB85D9-2738-C251-A459-B18416410767}"/>
                    </a:ext>
                  </a:extLst>
                </p:cNvPr>
                <p:cNvSpPr/>
                <p:nvPr/>
              </p:nvSpPr>
              <p:spPr>
                <a:xfrm>
                  <a:off x="5686425" y="3181349"/>
                  <a:ext cx="406717" cy="705802"/>
                </a:xfrm>
                <a:custGeom>
                  <a:avLst/>
                  <a:gdLst>
                    <a:gd name="connsiteX0" fmla="*/ 323850 w 406717"/>
                    <a:gd name="connsiteY0" fmla="*/ 493395 h 705802"/>
                    <a:gd name="connsiteX1" fmla="*/ 178118 w 406717"/>
                    <a:gd name="connsiteY1" fmla="*/ 409575 h 705802"/>
                    <a:gd name="connsiteX2" fmla="*/ 35243 w 406717"/>
                    <a:gd name="connsiteY2" fmla="*/ 491490 h 705802"/>
                    <a:gd name="connsiteX3" fmla="*/ 406718 w 406717"/>
                    <a:gd name="connsiteY3" fmla="*/ 705803 h 705802"/>
                    <a:gd name="connsiteX4" fmla="*/ 406718 w 406717"/>
                    <a:gd name="connsiteY4" fmla="*/ 235268 h 705802"/>
                    <a:gd name="connsiteX5" fmla="*/ 0 w 406717"/>
                    <a:gd name="connsiteY5" fmla="*/ 0 h 705802"/>
                    <a:gd name="connsiteX6" fmla="*/ 0 w 406717"/>
                    <a:gd name="connsiteY6" fmla="*/ 429578 h 705802"/>
                    <a:gd name="connsiteX7" fmla="*/ 0 w 406717"/>
                    <a:gd name="connsiteY7" fmla="*/ 427673 h 705802"/>
                    <a:gd name="connsiteX8" fmla="*/ 0 w 406717"/>
                    <a:gd name="connsiteY8" fmla="*/ 429578 h 705802"/>
                    <a:gd name="connsiteX9" fmla="*/ 142875 w 406717"/>
                    <a:gd name="connsiteY9" fmla="*/ 347663 h 705802"/>
                    <a:gd name="connsiteX10" fmla="*/ 142875 w 406717"/>
                    <a:gd name="connsiteY10" fmla="*/ 179070 h 705802"/>
                    <a:gd name="connsiteX11" fmla="*/ 155258 w 406717"/>
                    <a:gd name="connsiteY11" fmla="*/ 172402 h 705802"/>
                    <a:gd name="connsiteX12" fmla="*/ 328613 w 406717"/>
                    <a:gd name="connsiteY12" fmla="*/ 272415 h 705802"/>
                    <a:gd name="connsiteX13" fmla="*/ 337185 w 406717"/>
                    <a:gd name="connsiteY13" fmla="*/ 286703 h 705802"/>
                    <a:gd name="connsiteX14" fmla="*/ 337185 w 406717"/>
                    <a:gd name="connsiteY14" fmla="*/ 486728 h 705802"/>
                    <a:gd name="connsiteX15" fmla="*/ 323850 w 406717"/>
                    <a:gd name="connsiteY15" fmla="*/ 493395 h 7058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406717" h="705802">
                      <a:moveTo>
                        <a:pt x="323850" y="493395"/>
                      </a:moveTo>
                      <a:lnTo>
                        <a:pt x="178118" y="409575"/>
                      </a:lnTo>
                      <a:lnTo>
                        <a:pt x="35243" y="491490"/>
                      </a:lnTo>
                      <a:lnTo>
                        <a:pt x="406718" y="705803"/>
                      </a:lnTo>
                      <a:lnTo>
                        <a:pt x="406718" y="235268"/>
                      </a:lnTo>
                      <a:lnTo>
                        <a:pt x="0" y="0"/>
                      </a:lnTo>
                      <a:lnTo>
                        <a:pt x="0" y="429578"/>
                      </a:lnTo>
                      <a:lnTo>
                        <a:pt x="0" y="427673"/>
                      </a:lnTo>
                      <a:lnTo>
                        <a:pt x="0" y="429578"/>
                      </a:lnTo>
                      <a:lnTo>
                        <a:pt x="142875" y="347663"/>
                      </a:lnTo>
                      <a:lnTo>
                        <a:pt x="142875" y="179070"/>
                      </a:lnTo>
                      <a:cubicBezTo>
                        <a:pt x="142875" y="173355"/>
                        <a:pt x="149543" y="168593"/>
                        <a:pt x="155258" y="172402"/>
                      </a:cubicBezTo>
                      <a:lnTo>
                        <a:pt x="328613" y="272415"/>
                      </a:lnTo>
                      <a:cubicBezTo>
                        <a:pt x="333375" y="275273"/>
                        <a:pt x="337185" y="280988"/>
                        <a:pt x="337185" y="286703"/>
                      </a:cubicBezTo>
                      <a:lnTo>
                        <a:pt x="337185" y="486728"/>
                      </a:lnTo>
                      <a:cubicBezTo>
                        <a:pt x="336233" y="492442"/>
                        <a:pt x="329565" y="496253"/>
                        <a:pt x="323850" y="493395"/>
                      </a:cubicBezTo>
                      <a:close/>
                    </a:path>
                  </a:pathLst>
                </a:custGeom>
                <a:solidFill>
                  <a:srgbClr val="4C4C4C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183" name="TextBox 182">
                <a:extLst>
                  <a:ext uri="{FF2B5EF4-FFF2-40B4-BE49-F238E27FC236}">
                    <a16:creationId xmlns:a16="http://schemas.microsoft.com/office/drawing/2014/main" id="{A12606D0-143B-9E2E-416A-6BBB4A37AEE1}"/>
                  </a:ext>
                </a:extLst>
              </p:cNvPr>
              <p:cNvSpPr txBox="1"/>
              <p:nvPr/>
            </p:nvSpPr>
            <p:spPr>
              <a:xfrm>
                <a:off x="5718207" y="5983300"/>
                <a:ext cx="246862" cy="141286"/>
              </a:xfrm>
              <a:prstGeom prst="rect">
                <a:avLst/>
              </a:prstGeom>
              <a:noFill/>
            </p:spPr>
            <p:txBody>
              <a:bodyPr wrap="none" lIns="0" tIns="18000" rIns="0" bIns="0" rtlCol="0" anchor="b">
                <a:spAutoFit/>
              </a:bodyPr>
              <a:lstStyle>
                <a:defPPr>
                  <a:defRPr lang="ko-KR"/>
                </a:defPPr>
                <a:lvl1pPr>
                  <a:defRPr sz="80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defRPr>
                </a:lvl1pPr>
              </a:lstStyle>
              <a:p>
                <a:r>
                  <a:rPr lang="en-US" altLang="ko-KR" dirty="0"/>
                  <a:t>Unity</a:t>
                </a:r>
                <a:endParaRPr lang="ko-KR" altLang="en-US" dirty="0"/>
              </a:p>
            </p:txBody>
          </p:sp>
        </p:grpSp>
      </p:grpSp>
      <p:grpSp>
        <p:nvGrpSpPr>
          <p:cNvPr id="201" name="그룹 200">
            <a:extLst>
              <a:ext uri="{FF2B5EF4-FFF2-40B4-BE49-F238E27FC236}">
                <a16:creationId xmlns:a16="http://schemas.microsoft.com/office/drawing/2014/main" id="{3C949676-BF41-EC99-6ABC-E98AF8183E70}"/>
              </a:ext>
            </a:extLst>
          </p:cNvPr>
          <p:cNvGrpSpPr/>
          <p:nvPr/>
        </p:nvGrpSpPr>
        <p:grpSpPr>
          <a:xfrm>
            <a:off x="8566358" y="6217049"/>
            <a:ext cx="277210" cy="418486"/>
            <a:chOff x="5074421" y="6225328"/>
            <a:chExt cx="277210" cy="418486"/>
          </a:xfrm>
        </p:grpSpPr>
        <p:sp>
          <p:nvSpPr>
            <p:cNvPr id="189" name="자유형: 도형 188">
              <a:extLst>
                <a:ext uri="{FF2B5EF4-FFF2-40B4-BE49-F238E27FC236}">
                  <a16:creationId xmlns:a16="http://schemas.microsoft.com/office/drawing/2014/main" id="{08219A15-D9C0-5B03-9CEF-344E0206EB0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74421" y="6225328"/>
              <a:ext cx="277210" cy="277200"/>
            </a:xfrm>
            <a:custGeom>
              <a:avLst/>
              <a:gdLst>
                <a:gd name="connsiteX0" fmla="*/ 318630 w 324752"/>
                <a:gd name="connsiteY0" fmla="*/ 147906 h 324740"/>
                <a:gd name="connsiteX1" fmla="*/ 176831 w 324752"/>
                <a:gd name="connsiteY1" fmla="*/ 6125 h 324740"/>
                <a:gd name="connsiteX2" fmla="*/ 147260 w 324752"/>
                <a:gd name="connsiteY2" fmla="*/ 6125 h 324740"/>
                <a:gd name="connsiteX3" fmla="*/ 117817 w 324752"/>
                <a:gd name="connsiteY3" fmla="*/ 35570 h 324740"/>
                <a:gd name="connsiteX4" fmla="*/ 155165 w 324752"/>
                <a:gd name="connsiteY4" fmla="*/ 72918 h 324740"/>
                <a:gd name="connsiteX5" fmla="*/ 180716 w 324752"/>
                <a:gd name="connsiteY5" fmla="*/ 78871 h 324740"/>
                <a:gd name="connsiteX6" fmla="*/ 186616 w 324752"/>
                <a:gd name="connsiteY6" fmla="*/ 104581 h 324740"/>
                <a:gd name="connsiteX7" fmla="*/ 222613 w 324752"/>
                <a:gd name="connsiteY7" fmla="*/ 140578 h 324740"/>
                <a:gd name="connsiteX8" fmla="*/ 248323 w 324752"/>
                <a:gd name="connsiteY8" fmla="*/ 146482 h 324740"/>
                <a:gd name="connsiteX9" fmla="*/ 248323 w 324752"/>
                <a:gd name="connsiteY9" fmla="*/ 181671 h 324740"/>
                <a:gd name="connsiteX10" fmla="*/ 213122 w 324752"/>
                <a:gd name="connsiteY10" fmla="*/ 181671 h 324740"/>
                <a:gd name="connsiteX11" fmla="*/ 207706 w 324752"/>
                <a:gd name="connsiteY11" fmla="*/ 154608 h 324740"/>
                <a:gd name="connsiteX12" fmla="*/ 174136 w 324752"/>
                <a:gd name="connsiteY12" fmla="*/ 121037 h 324740"/>
                <a:gd name="connsiteX13" fmla="*/ 174133 w 324752"/>
                <a:gd name="connsiteY13" fmla="*/ 209378 h 324740"/>
                <a:gd name="connsiteX14" fmla="*/ 180715 w 324752"/>
                <a:gd name="connsiteY14" fmla="*/ 214084 h 324740"/>
                <a:gd name="connsiteX15" fmla="*/ 180715 w 324752"/>
                <a:gd name="connsiteY15" fmla="*/ 249282 h 324740"/>
                <a:gd name="connsiteX16" fmla="*/ 145525 w 324752"/>
                <a:gd name="connsiteY16" fmla="*/ 249282 h 324740"/>
                <a:gd name="connsiteX17" fmla="*/ 145525 w 324752"/>
                <a:gd name="connsiteY17" fmla="*/ 214084 h 324740"/>
                <a:gd name="connsiteX18" fmla="*/ 153673 w 324752"/>
                <a:gd name="connsiteY18" fmla="*/ 208654 h 324740"/>
                <a:gd name="connsiteX19" fmla="*/ 153673 w 324752"/>
                <a:gd name="connsiteY19" fmla="*/ 119493 h 324740"/>
                <a:gd name="connsiteX20" fmla="*/ 145524 w 324752"/>
                <a:gd name="connsiteY20" fmla="*/ 114062 h 324740"/>
                <a:gd name="connsiteX21" fmla="*/ 140164 w 324752"/>
                <a:gd name="connsiteY21" fmla="*/ 86857 h 324740"/>
                <a:gd name="connsiteX22" fmla="*/ 103346 w 324752"/>
                <a:gd name="connsiteY22" fmla="*/ 50034 h 324740"/>
                <a:gd name="connsiteX23" fmla="*/ 6127 w 324752"/>
                <a:gd name="connsiteY23" fmla="*/ 147251 h 324740"/>
                <a:gd name="connsiteX24" fmla="*/ 6127 w 324752"/>
                <a:gd name="connsiteY24" fmla="*/ 176834 h 324740"/>
                <a:gd name="connsiteX25" fmla="*/ 147917 w 324752"/>
                <a:gd name="connsiteY25" fmla="*/ 318615 h 324740"/>
                <a:gd name="connsiteX26" fmla="*/ 177494 w 324752"/>
                <a:gd name="connsiteY26" fmla="*/ 318615 h 324740"/>
                <a:gd name="connsiteX27" fmla="*/ 318628 w 324752"/>
                <a:gd name="connsiteY27" fmla="*/ 177504 h 324740"/>
                <a:gd name="connsiteX28" fmla="*/ 318628 w 324752"/>
                <a:gd name="connsiteY28" fmla="*/ 147918 h 324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324752" h="324740">
                  <a:moveTo>
                    <a:pt x="318630" y="147906"/>
                  </a:moveTo>
                  <a:lnTo>
                    <a:pt x="176831" y="6125"/>
                  </a:lnTo>
                  <a:cubicBezTo>
                    <a:pt x="168673" y="-2042"/>
                    <a:pt x="155429" y="-2042"/>
                    <a:pt x="147260" y="6125"/>
                  </a:cubicBezTo>
                  <a:lnTo>
                    <a:pt x="117817" y="35570"/>
                  </a:lnTo>
                  <a:lnTo>
                    <a:pt x="155165" y="72918"/>
                  </a:lnTo>
                  <a:cubicBezTo>
                    <a:pt x="163847" y="69986"/>
                    <a:pt x="173799" y="71952"/>
                    <a:pt x="180716" y="78871"/>
                  </a:cubicBezTo>
                  <a:cubicBezTo>
                    <a:pt x="187670" y="85833"/>
                    <a:pt x="189621" y="95870"/>
                    <a:pt x="186616" y="104581"/>
                  </a:cubicBezTo>
                  <a:lnTo>
                    <a:pt x="222613" y="140578"/>
                  </a:lnTo>
                  <a:cubicBezTo>
                    <a:pt x="231321" y="137577"/>
                    <a:pt x="241369" y="139515"/>
                    <a:pt x="248323" y="146482"/>
                  </a:cubicBezTo>
                  <a:cubicBezTo>
                    <a:pt x="258045" y="156201"/>
                    <a:pt x="258045" y="171950"/>
                    <a:pt x="248323" y="181671"/>
                  </a:cubicBezTo>
                  <a:cubicBezTo>
                    <a:pt x="238600" y="191396"/>
                    <a:pt x="222851" y="191396"/>
                    <a:pt x="213122" y="181671"/>
                  </a:cubicBezTo>
                  <a:cubicBezTo>
                    <a:pt x="205812" y="174355"/>
                    <a:pt x="204004" y="163615"/>
                    <a:pt x="207706" y="154608"/>
                  </a:cubicBezTo>
                  <a:lnTo>
                    <a:pt x="174136" y="121037"/>
                  </a:lnTo>
                  <a:lnTo>
                    <a:pt x="174133" y="209378"/>
                  </a:lnTo>
                  <a:cubicBezTo>
                    <a:pt x="176503" y="210551"/>
                    <a:pt x="178740" y="212117"/>
                    <a:pt x="180715" y="214084"/>
                  </a:cubicBezTo>
                  <a:cubicBezTo>
                    <a:pt x="190434" y="223802"/>
                    <a:pt x="190434" y="239548"/>
                    <a:pt x="180715" y="249282"/>
                  </a:cubicBezTo>
                  <a:cubicBezTo>
                    <a:pt x="170993" y="258999"/>
                    <a:pt x="155237" y="258999"/>
                    <a:pt x="145525" y="249282"/>
                  </a:cubicBezTo>
                  <a:cubicBezTo>
                    <a:pt x="135805" y="239548"/>
                    <a:pt x="135805" y="223802"/>
                    <a:pt x="145525" y="214084"/>
                  </a:cubicBezTo>
                  <a:cubicBezTo>
                    <a:pt x="147927" y="211685"/>
                    <a:pt x="150707" y="209870"/>
                    <a:pt x="153673" y="208654"/>
                  </a:cubicBezTo>
                  <a:lnTo>
                    <a:pt x="153673" y="119493"/>
                  </a:lnTo>
                  <a:cubicBezTo>
                    <a:pt x="150706" y="118281"/>
                    <a:pt x="147929" y="116480"/>
                    <a:pt x="145524" y="114062"/>
                  </a:cubicBezTo>
                  <a:cubicBezTo>
                    <a:pt x="138161" y="106705"/>
                    <a:pt x="136387" y="95899"/>
                    <a:pt x="140164" y="86857"/>
                  </a:cubicBezTo>
                  <a:lnTo>
                    <a:pt x="103346" y="50034"/>
                  </a:lnTo>
                  <a:lnTo>
                    <a:pt x="6127" y="147251"/>
                  </a:lnTo>
                  <a:cubicBezTo>
                    <a:pt x="-2042" y="155424"/>
                    <a:pt x="-2042" y="168667"/>
                    <a:pt x="6127" y="176834"/>
                  </a:cubicBezTo>
                  <a:lnTo>
                    <a:pt x="147917" y="318615"/>
                  </a:lnTo>
                  <a:cubicBezTo>
                    <a:pt x="156080" y="326782"/>
                    <a:pt x="169319" y="326782"/>
                    <a:pt x="177494" y="318615"/>
                  </a:cubicBezTo>
                  <a:lnTo>
                    <a:pt x="318628" y="177504"/>
                  </a:lnTo>
                  <a:cubicBezTo>
                    <a:pt x="326794" y="169334"/>
                    <a:pt x="326794" y="156086"/>
                    <a:pt x="318628" y="147918"/>
                  </a:cubicBezTo>
                </a:path>
              </a:pathLst>
            </a:custGeom>
            <a:solidFill>
              <a:srgbClr val="F05133"/>
            </a:solidFill>
            <a:ln w="28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0" name="TextBox 189">
              <a:extLst>
                <a:ext uri="{FF2B5EF4-FFF2-40B4-BE49-F238E27FC236}">
                  <a16:creationId xmlns:a16="http://schemas.microsoft.com/office/drawing/2014/main" id="{33C5D470-53D5-92EE-8FB7-C189F34FC106}"/>
                </a:ext>
              </a:extLst>
            </p:cNvPr>
            <p:cNvSpPr txBox="1"/>
            <p:nvPr/>
          </p:nvSpPr>
          <p:spPr>
            <a:xfrm>
              <a:off x="5152913" y="6502528"/>
              <a:ext cx="120226" cy="141286"/>
            </a:xfrm>
            <a:prstGeom prst="rect">
              <a:avLst/>
            </a:prstGeom>
            <a:noFill/>
          </p:spPr>
          <p:txBody>
            <a:bodyPr wrap="none" lIns="0" tIns="18000" rIns="0" bIns="0" rtlCol="0" anchor="b">
              <a:spAutoFit/>
            </a:bodyPr>
            <a:lstStyle>
              <a:defPPr>
                <a:defRPr lang="ko-KR"/>
              </a:defPPr>
              <a:lvl1pPr>
                <a:defRPr sz="8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defRPr>
              </a:lvl1pPr>
            </a:lstStyle>
            <a:p>
              <a:r>
                <a:rPr lang="en-US" altLang="ko-KR" dirty="0"/>
                <a:t>git</a:t>
              </a:r>
              <a:endParaRPr lang="ko-KR" altLang="en-US" dirty="0"/>
            </a:p>
          </p:txBody>
        </p:sp>
      </p:grpSp>
      <p:grpSp>
        <p:nvGrpSpPr>
          <p:cNvPr id="202" name="그룹 201">
            <a:extLst>
              <a:ext uri="{FF2B5EF4-FFF2-40B4-BE49-F238E27FC236}">
                <a16:creationId xmlns:a16="http://schemas.microsoft.com/office/drawing/2014/main" id="{991B08B4-8B67-4938-1252-A6E919E7108B}"/>
              </a:ext>
            </a:extLst>
          </p:cNvPr>
          <p:cNvGrpSpPr/>
          <p:nvPr/>
        </p:nvGrpSpPr>
        <p:grpSpPr>
          <a:xfrm>
            <a:off x="10531722" y="6217049"/>
            <a:ext cx="536882" cy="418486"/>
            <a:chOff x="6501297" y="6243372"/>
            <a:chExt cx="536882" cy="418486"/>
          </a:xfrm>
        </p:grpSpPr>
        <p:pic>
          <p:nvPicPr>
            <p:cNvPr id="42" name="그래픽 41">
              <a:extLst>
                <a:ext uri="{FF2B5EF4-FFF2-40B4-BE49-F238E27FC236}">
                  <a16:creationId xmlns:a16="http://schemas.microsoft.com/office/drawing/2014/main" id="{6E7D8795-83C8-BF7F-5E6B-196EC9DB62F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501297" y="6243372"/>
              <a:ext cx="536882" cy="277200"/>
            </a:xfrm>
            <a:prstGeom prst="rect">
              <a:avLst/>
            </a:prstGeom>
          </p:spPr>
        </p:pic>
        <p:sp>
          <p:nvSpPr>
            <p:cNvPr id="193" name="TextBox 192">
              <a:extLst>
                <a:ext uri="{FF2B5EF4-FFF2-40B4-BE49-F238E27FC236}">
                  <a16:creationId xmlns:a16="http://schemas.microsoft.com/office/drawing/2014/main" id="{73436A1C-527D-3E13-4B9B-59CBFB92BB80}"/>
                </a:ext>
              </a:extLst>
            </p:cNvPr>
            <p:cNvSpPr txBox="1"/>
            <p:nvPr/>
          </p:nvSpPr>
          <p:spPr>
            <a:xfrm>
              <a:off x="6601423" y="6520572"/>
              <a:ext cx="336631" cy="141286"/>
            </a:xfrm>
            <a:prstGeom prst="rect">
              <a:avLst/>
            </a:prstGeom>
            <a:noFill/>
          </p:spPr>
          <p:txBody>
            <a:bodyPr wrap="none" lIns="0" tIns="18000" rIns="0" bIns="0" rtlCol="0" anchor="b">
              <a:spAutoFit/>
            </a:bodyPr>
            <a:lstStyle>
              <a:defPPr>
                <a:defRPr lang="ko-KR"/>
              </a:defPPr>
              <a:lvl1pPr>
                <a:defRPr sz="8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defRPr>
              </a:lvl1pPr>
            </a:lstStyle>
            <a:p>
              <a:r>
                <a:rPr lang="en-US" altLang="ko-KR" dirty="0"/>
                <a:t>MySQL</a:t>
              </a:r>
              <a:endParaRPr lang="ko-KR" altLang="en-US" dirty="0"/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F0BA845A-E694-8C25-6C95-231F64CECB5C}"/>
              </a:ext>
            </a:extLst>
          </p:cNvPr>
          <p:cNvGrpSpPr/>
          <p:nvPr/>
        </p:nvGrpSpPr>
        <p:grpSpPr>
          <a:xfrm>
            <a:off x="336000" y="188913"/>
            <a:ext cx="11520000" cy="920050"/>
            <a:chOff x="334963" y="188913"/>
            <a:chExt cx="11520000" cy="920050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35DAAA6-7EB2-84C1-5ADC-796BB94E3106}"/>
                </a:ext>
              </a:extLst>
            </p:cNvPr>
            <p:cNvSpPr/>
            <p:nvPr/>
          </p:nvSpPr>
          <p:spPr>
            <a:xfrm>
              <a:off x="334963" y="188913"/>
              <a:ext cx="11520000" cy="920050"/>
            </a:xfrm>
            <a:prstGeom prst="rect">
              <a:avLst/>
            </a:prstGeom>
            <a:solidFill>
              <a:srgbClr val="E1F2FF"/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0CE64EC-5EAF-2B45-FA6E-C126AB573945}"/>
                </a:ext>
              </a:extLst>
            </p:cNvPr>
            <p:cNvSpPr txBox="1"/>
            <p:nvPr/>
          </p:nvSpPr>
          <p:spPr>
            <a:xfrm>
              <a:off x="1583311" y="464272"/>
              <a:ext cx="9023304" cy="369332"/>
            </a:xfrm>
            <a:prstGeom prst="rect">
              <a:avLst/>
            </a:prstGeom>
            <a:noFill/>
          </p:spPr>
          <p:txBody>
            <a:bodyPr wrap="none" lIns="0" tIns="0" rIns="0" bIns="0" rtlCol="0" anchor="b">
              <a:spAutoFit/>
            </a:bodyPr>
            <a:lstStyle/>
            <a:p>
              <a:pPr algn="ctr"/>
              <a:r>
                <a:rPr lang="ko-KR" altLang="en-US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캐릭터 별</a:t>
              </a:r>
              <a:r>
                <a:rPr lang="ko-KR" altLang="en-US" sz="2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r>
                <a:rPr lang="ko-KR" altLang="en-US" sz="2000" b="1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다양한 전투를 즐기던 </a:t>
              </a:r>
              <a:r>
                <a:rPr lang="ko-KR" altLang="en-US" sz="2400" b="1" dirty="0">
                  <a:solidFill>
                    <a:srgbClr val="0070C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유저</a:t>
              </a:r>
              <a:r>
                <a:rPr lang="ko-KR" altLang="en-US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에서</a:t>
              </a:r>
              <a:r>
                <a:rPr lang="en-US" altLang="ko-KR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, </a:t>
              </a:r>
              <a:r>
                <a:rPr lang="ko-KR" altLang="en-US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캐릭터 마다 </a:t>
              </a:r>
              <a:r>
                <a:rPr lang="ko-KR" altLang="en-US" sz="2000" b="1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특색 있는 전투를 설계하는</a:t>
              </a:r>
              <a:r>
                <a:rPr lang="ko-KR" altLang="en-US" sz="24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r>
                <a:rPr lang="ko-KR" altLang="en-US" sz="2400" b="1" dirty="0">
                  <a:solidFill>
                    <a:srgbClr val="FF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기획자</a:t>
              </a:r>
              <a:r>
                <a:rPr lang="ko-KR" altLang="en-US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로</a:t>
              </a:r>
              <a:r>
                <a:rPr lang="en-US" altLang="ko-KR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.</a:t>
              </a:r>
              <a:r>
                <a:rPr lang="en-US" altLang="ko-KR" sz="24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endParaRPr lang="ko-KR" altLang="en-US" sz="2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0B638F9-92DE-BCAD-2B6E-3979A55CC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p.</a:t>
            </a:r>
            <a:fld id="{070F40F9-ACE8-4B8E-BEF3-4D4725501AF7}" type="slidenum">
              <a:rPr lang="ko-KR" altLang="en-US" smtClean="0"/>
              <a:pPr/>
              <a:t>1</a:t>
            </a:fld>
            <a:r>
              <a:rPr lang="en-US" altLang="ko-KR"/>
              <a:t>/8</a:t>
            </a:r>
            <a:endParaRPr lang="ko-KR" altLang="en-US" dirty="0"/>
          </a:p>
        </p:txBody>
      </p:sp>
      <p:sp>
        <p:nvSpPr>
          <p:cNvPr id="7" name="제목 6">
            <a:extLst>
              <a:ext uri="{FF2B5EF4-FFF2-40B4-BE49-F238E27FC236}">
                <a16:creationId xmlns:a16="http://schemas.microsoft.com/office/drawing/2014/main" id="{A2951AF6-525A-4DE5-86ED-C97CAB7FB35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993880" y="64304"/>
            <a:ext cx="25648" cy="13850"/>
          </a:xfrm>
        </p:spPr>
        <p:txBody>
          <a:bodyPr wrap="none" lIns="0" tIns="0" rIns="0" bIns="0">
            <a:spAutoFit/>
          </a:bodyPr>
          <a:lstStyle/>
          <a:p>
            <a:r>
              <a:rPr lang="ko-KR" altLang="en-US" sz="100" dirty="0">
                <a:solidFill>
                  <a:schemeClr val="bg1"/>
                </a:solidFill>
              </a:rPr>
              <a:t>소개</a:t>
            </a:r>
          </a:p>
        </p:txBody>
      </p:sp>
    </p:spTree>
    <p:extLst>
      <p:ext uri="{BB962C8B-B14F-4D97-AF65-F5344CB8AC3E}">
        <p14:creationId xmlns:p14="http://schemas.microsoft.com/office/powerpoint/2010/main" val="16090678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72E79A-166D-8C25-7E85-B8DFF181D8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E9190068-59AA-694D-96E7-F1752391FB1D}"/>
              </a:ext>
            </a:extLst>
          </p:cNvPr>
          <p:cNvGrpSpPr/>
          <p:nvPr/>
        </p:nvGrpSpPr>
        <p:grpSpPr>
          <a:xfrm>
            <a:off x="334963" y="188912"/>
            <a:ext cx="11521037" cy="292006"/>
            <a:chOff x="334963" y="3815363"/>
            <a:chExt cx="11521037" cy="29200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9FFBB75-1189-5003-5AE9-ACE6DE94996D}"/>
                </a:ext>
              </a:extLst>
            </p:cNvPr>
            <p:cNvSpPr txBox="1"/>
            <p:nvPr/>
          </p:nvSpPr>
          <p:spPr>
            <a:xfrm>
              <a:off x="334963" y="3815363"/>
              <a:ext cx="317395" cy="215444"/>
            </a:xfrm>
            <a:prstGeom prst="rect">
              <a:avLst/>
            </a:prstGeom>
            <a:noFill/>
          </p:spPr>
          <p:txBody>
            <a:bodyPr wrap="none" lIns="0" tIns="0" rIns="0" bIns="0" rtlCol="0" anchor="b">
              <a:spAutoFit/>
            </a:bodyPr>
            <a:lstStyle/>
            <a:p>
              <a:r>
                <a:rPr lang="ko-KR" altLang="en-US" sz="1400" dirty="0">
                  <a:latin typeface="페이퍼로지 7 Bold" pitchFamily="2" charset="-127"/>
                  <a:ea typeface="페이퍼로지 7 Bold" pitchFamily="2" charset="-127"/>
                  <a:cs typeface="Pretendard Medium" panose="02000603000000020004" pitchFamily="2" charset="-127"/>
                </a:rPr>
                <a:t>이력</a:t>
              </a:r>
            </a:p>
          </p:txBody>
        </p: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DCD89A68-B7C9-FE39-8063-E28BA848D25A}"/>
                </a:ext>
              </a:extLst>
            </p:cNvPr>
            <p:cNvCxnSpPr>
              <a:cxnSpLocks/>
            </p:cNvCxnSpPr>
            <p:nvPr/>
          </p:nvCxnSpPr>
          <p:spPr>
            <a:xfrm>
              <a:off x="336000" y="4107369"/>
              <a:ext cx="11520000" cy="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228DCDAE-9288-3EF7-43E5-DB3648D21F11}"/>
              </a:ext>
            </a:extLst>
          </p:cNvPr>
          <p:cNvGrpSpPr/>
          <p:nvPr/>
        </p:nvGrpSpPr>
        <p:grpSpPr>
          <a:xfrm>
            <a:off x="334962" y="1191656"/>
            <a:ext cx="5652241" cy="2615563"/>
            <a:chOff x="334962" y="1191656"/>
            <a:chExt cx="5652241" cy="2615563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4A98DCE-FDDD-DA47-5AC4-74A46451E9F4}"/>
                </a:ext>
              </a:extLst>
            </p:cNvPr>
            <p:cNvSpPr/>
            <p:nvPr/>
          </p:nvSpPr>
          <p:spPr>
            <a:xfrm>
              <a:off x="334963" y="1191656"/>
              <a:ext cx="5652240" cy="26155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E21386D8-A822-B4A8-BC06-C6657B3953B5}"/>
                </a:ext>
              </a:extLst>
            </p:cNvPr>
            <p:cNvSpPr/>
            <p:nvPr/>
          </p:nvSpPr>
          <p:spPr>
            <a:xfrm>
              <a:off x="334962" y="1667219"/>
              <a:ext cx="1306800" cy="21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EB657D47-39C5-021F-B23D-CD92DC68DC3D}"/>
                </a:ext>
              </a:extLst>
            </p:cNvPr>
            <p:cNvSpPr/>
            <p:nvPr/>
          </p:nvSpPr>
          <p:spPr>
            <a:xfrm>
              <a:off x="334963" y="1191656"/>
              <a:ext cx="5652239" cy="475560"/>
            </a:xfrm>
            <a:prstGeom prst="rect">
              <a:avLst/>
            </a:prstGeom>
            <a:solidFill>
              <a:srgbClr val="E1F2FF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6D09434-77C7-BF3A-0F17-C15CA63DF78B}"/>
                </a:ext>
              </a:extLst>
            </p:cNvPr>
            <p:cNvSpPr txBox="1"/>
            <p:nvPr/>
          </p:nvSpPr>
          <p:spPr>
            <a:xfrm>
              <a:off x="450266" y="1375592"/>
              <a:ext cx="674865" cy="215444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r>
                <a:rPr lang="ko-KR" altLang="en-US" sz="1400" dirty="0">
                  <a:latin typeface="페이퍼로지 7 Bold" pitchFamily="2" charset="-127"/>
                  <a:ea typeface="페이퍼로지 7 Bold" pitchFamily="2" charset="-127"/>
                  <a:cs typeface="Pretendard Medium" panose="02000603000000020004" pitchFamily="2" charset="-127"/>
                </a:rPr>
                <a:t>교육 사항</a:t>
              </a:r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DFEFB8E4-8BD1-2005-E3A9-13319E23B9AD}"/>
                </a:ext>
              </a:extLst>
            </p:cNvPr>
            <p:cNvCxnSpPr>
              <a:cxnSpLocks/>
            </p:cNvCxnSpPr>
            <p:nvPr/>
          </p:nvCxnSpPr>
          <p:spPr>
            <a:xfrm>
              <a:off x="450266" y="1667598"/>
              <a:ext cx="5421634" cy="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90471CED-8528-B490-7F61-7142B1DEED83}"/>
                </a:ext>
              </a:extLst>
            </p:cNvPr>
            <p:cNvGrpSpPr/>
            <p:nvPr/>
          </p:nvGrpSpPr>
          <p:grpSpPr>
            <a:xfrm>
              <a:off x="450266" y="1784801"/>
              <a:ext cx="5421634" cy="1566307"/>
              <a:chOff x="450266" y="1744161"/>
              <a:chExt cx="5421634" cy="1566307"/>
            </a:xfrm>
          </p:grpSpPr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433D373-1F72-EE94-3833-A76DFB7F108D}"/>
                  </a:ext>
                </a:extLst>
              </p:cNvPr>
              <p:cNvSpPr txBox="1"/>
              <p:nvPr/>
            </p:nvSpPr>
            <p:spPr>
              <a:xfrm>
                <a:off x="450266" y="1744161"/>
                <a:ext cx="766235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r>
                  <a:rPr lang="en-US" altLang="ko-KR" sz="10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NCS </a:t>
                </a:r>
                <a:r>
                  <a:rPr lang="ko-KR" altLang="en-US" sz="10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국비 교육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248D8E2-6F92-EFE0-4D75-4F88B0E00A66}"/>
                  </a:ext>
                </a:extLst>
              </p:cNvPr>
              <p:cNvSpPr txBox="1"/>
              <p:nvPr/>
            </p:nvSpPr>
            <p:spPr>
              <a:xfrm>
                <a:off x="450266" y="1898049"/>
                <a:ext cx="908903" cy="318924"/>
              </a:xfrm>
              <a:prstGeom prst="rect">
                <a:avLst/>
              </a:prstGeom>
              <a:noFill/>
            </p:spPr>
            <p:txBody>
              <a:bodyPr wrap="none" lIns="0" tIns="72000" rIns="0" bIns="0" rtlCol="0" anchor="t">
                <a:spAutoFit/>
              </a:bodyPr>
              <a:lstStyle/>
              <a:p>
                <a:r>
                  <a:rPr lang="en-US" altLang="ko-KR" sz="8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2024.03 ~ 2024.06</a:t>
                </a:r>
              </a:p>
              <a:p>
                <a:r>
                  <a:rPr lang="ko-KR" altLang="en-US" sz="8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총 </a:t>
                </a:r>
                <a:r>
                  <a:rPr lang="en-US" altLang="ko-KR" sz="8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72</a:t>
                </a:r>
                <a:r>
                  <a:rPr lang="ko-KR" altLang="en-US" sz="8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일 </a:t>
                </a:r>
                <a:r>
                  <a:rPr lang="en-US" altLang="ko-KR" sz="8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(360</a:t>
                </a:r>
                <a:r>
                  <a:rPr lang="ko-KR" altLang="en-US" sz="8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시간</a:t>
                </a:r>
                <a:r>
                  <a:rPr lang="en-US" altLang="ko-KR" sz="8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)</a:t>
                </a:r>
                <a:endParaRPr lang="ko-KR" altLang="en-US" sz="8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grpSp>
            <p:nvGrpSpPr>
              <p:cNvPr id="19" name="그룹 18">
                <a:extLst>
                  <a:ext uri="{FF2B5EF4-FFF2-40B4-BE49-F238E27FC236}">
                    <a16:creationId xmlns:a16="http://schemas.microsoft.com/office/drawing/2014/main" id="{40EFD334-3F89-6FDC-7198-A617545F490F}"/>
                  </a:ext>
                </a:extLst>
              </p:cNvPr>
              <p:cNvGrpSpPr/>
              <p:nvPr/>
            </p:nvGrpSpPr>
            <p:grpSpPr>
              <a:xfrm>
                <a:off x="1757452" y="1744161"/>
                <a:ext cx="2058256" cy="636960"/>
                <a:chOff x="1568943" y="520969"/>
                <a:chExt cx="2058256" cy="636960"/>
              </a:xfrm>
            </p:grpSpPr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A80E5B0D-9255-08F6-26B1-45FFDDDADD35}"/>
                    </a:ext>
                  </a:extLst>
                </p:cNvPr>
                <p:cNvSpPr txBox="1"/>
                <p:nvPr/>
              </p:nvSpPr>
              <p:spPr>
                <a:xfrm>
                  <a:off x="1568943" y="520969"/>
                  <a:ext cx="567463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t">
                  <a:spAutoFit/>
                </a:bodyPr>
                <a:lstStyle/>
                <a:p>
                  <a:r>
                    <a:rPr lang="en-US" altLang="ko-KR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[</a:t>
                  </a:r>
                  <a:r>
                    <a:rPr lang="ko-KR" altLang="en-US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교육 정보</a:t>
                  </a:r>
                  <a:r>
                    <a:rPr lang="en-US" altLang="ko-KR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]</a:t>
                  </a:r>
                  <a:endParaRPr lang="ko-KR" altLang="en-US" sz="10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9B03AFD0-3227-724A-D6F3-6C4116A81B36}"/>
                    </a:ext>
                  </a:extLst>
                </p:cNvPr>
                <p:cNvSpPr txBox="1"/>
                <p:nvPr/>
              </p:nvSpPr>
              <p:spPr>
                <a:xfrm>
                  <a:off x="1568943" y="674857"/>
                  <a:ext cx="2058256" cy="483072"/>
                </a:xfrm>
                <a:prstGeom prst="rect">
                  <a:avLst/>
                </a:prstGeom>
                <a:noFill/>
              </p:spPr>
              <p:txBody>
                <a:bodyPr wrap="none" lIns="0" tIns="72000" rIns="0" bIns="0" rtlCol="0" anchor="t">
                  <a:spAutoFit/>
                </a:bodyPr>
                <a:lstStyle/>
                <a:p>
                  <a:pPr marL="171450" indent="-171450">
                    <a:spcAft>
                      <a:spcPts val="800"/>
                    </a:spcAft>
                    <a:buFont typeface="Arial" panose="020B0604020202020204" pitchFamily="34" charset="0"/>
                    <a:buChar char="•"/>
                  </a:pPr>
                  <a:r>
                    <a:rPr lang="ko-KR" altLang="en-US" sz="1000" dirty="0" err="1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과정명</a:t>
                  </a:r>
                  <a:r>
                    <a:rPr lang="ko-KR" altLang="en-US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 </a:t>
                  </a:r>
                  <a:r>
                    <a:rPr lang="en-US" altLang="ko-KR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:</a:t>
                  </a:r>
                  <a:r>
                    <a:rPr lang="en-US" altLang="ko-KR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 </a:t>
                  </a:r>
                  <a:r>
                    <a:rPr lang="ko-KR" altLang="en-US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게임 콘텐츠 기획자 양성 과정</a:t>
                  </a:r>
                  <a:endParaRPr lang="en-US" altLang="ko-KR" sz="10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  <a:p>
                  <a:pPr marL="171450" indent="-171450">
                    <a:spcAft>
                      <a:spcPts val="800"/>
                    </a:spcAft>
                    <a:buFont typeface="Arial" panose="020B0604020202020204" pitchFamily="34" charset="0"/>
                    <a:buChar char="•"/>
                  </a:pPr>
                  <a:r>
                    <a:rPr lang="ko-KR" altLang="en-US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기관 </a:t>
                  </a:r>
                  <a:r>
                    <a:rPr lang="en-US" altLang="ko-KR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:</a:t>
                  </a:r>
                  <a:r>
                    <a:rPr lang="en-US" altLang="ko-KR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 </a:t>
                  </a:r>
                  <a:r>
                    <a:rPr lang="ko-KR" altLang="en-US" sz="1000" dirty="0" err="1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아텐츠</a:t>
                  </a:r>
                  <a:r>
                    <a:rPr lang="ko-KR" altLang="en-US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 게임 아카데미</a:t>
                  </a:r>
                </a:p>
              </p:txBody>
            </p:sp>
          </p:grpSp>
          <p:grpSp>
            <p:nvGrpSpPr>
              <p:cNvPr id="20" name="그룹 19">
                <a:extLst>
                  <a:ext uri="{FF2B5EF4-FFF2-40B4-BE49-F238E27FC236}">
                    <a16:creationId xmlns:a16="http://schemas.microsoft.com/office/drawing/2014/main" id="{4CA52BEE-F4F3-214D-F896-69F251549745}"/>
                  </a:ext>
                </a:extLst>
              </p:cNvPr>
              <p:cNvGrpSpPr/>
              <p:nvPr/>
            </p:nvGrpSpPr>
            <p:grpSpPr>
              <a:xfrm>
                <a:off x="1757452" y="2535009"/>
                <a:ext cx="3741409" cy="775459"/>
                <a:chOff x="1568943" y="1626154"/>
                <a:chExt cx="3741409" cy="775459"/>
              </a:xfrm>
            </p:grpSpPr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EB42000A-F18A-EAEC-1C6A-3C33C701F81D}"/>
                    </a:ext>
                  </a:extLst>
                </p:cNvPr>
                <p:cNvSpPr txBox="1"/>
                <p:nvPr/>
              </p:nvSpPr>
              <p:spPr>
                <a:xfrm>
                  <a:off x="1568943" y="1626154"/>
                  <a:ext cx="570669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t">
                  <a:spAutoFit/>
                </a:bodyPr>
                <a:lstStyle/>
                <a:p>
                  <a:r>
                    <a:rPr lang="en-US" altLang="ko-KR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[</a:t>
                  </a:r>
                  <a:r>
                    <a:rPr lang="ko-KR" altLang="en-US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교육 내용</a:t>
                  </a:r>
                  <a:r>
                    <a:rPr lang="en-US" altLang="ko-KR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]</a:t>
                  </a:r>
                  <a:endParaRPr lang="ko-KR" altLang="en-US" sz="10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EAAE65A9-52A2-B691-C1B9-D33FFB692915}"/>
                    </a:ext>
                  </a:extLst>
                </p:cNvPr>
                <p:cNvSpPr txBox="1"/>
                <p:nvPr/>
              </p:nvSpPr>
              <p:spPr>
                <a:xfrm>
                  <a:off x="1568943" y="1780042"/>
                  <a:ext cx="3741409" cy="621571"/>
                </a:xfrm>
                <a:prstGeom prst="rect">
                  <a:avLst/>
                </a:prstGeom>
                <a:noFill/>
              </p:spPr>
              <p:txBody>
                <a:bodyPr wrap="none" lIns="0" tIns="72000" rIns="0" bIns="0" rtlCol="0" anchor="t">
                  <a:spAutoFit/>
                </a:bodyPr>
                <a:lstStyle/>
                <a:p>
                  <a:pPr marL="171450" indent="-171450">
                    <a:spcAft>
                      <a:spcPts val="800"/>
                    </a:spcAft>
                    <a:buFont typeface="Arial" panose="020B0604020202020204" pitchFamily="34" charset="0"/>
                    <a:buChar char="•"/>
                  </a:pPr>
                  <a:r>
                    <a:rPr lang="en-US" altLang="ko-KR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UI/</a:t>
                  </a:r>
                  <a:r>
                    <a:rPr lang="ko-KR" altLang="en-US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레벨</a:t>
                  </a:r>
                  <a:r>
                    <a:rPr lang="en-US" altLang="ko-KR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/</a:t>
                  </a:r>
                  <a:r>
                    <a:rPr lang="ko-KR" altLang="en-US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시스템 등 </a:t>
                  </a:r>
                  <a:r>
                    <a:rPr lang="ko-KR" altLang="en-US" sz="1000" b="1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다양한 기획 파트</a:t>
                  </a:r>
                  <a:r>
                    <a:rPr lang="ko-KR" altLang="en-US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 </a:t>
                  </a:r>
                  <a:r>
                    <a:rPr lang="ko-KR" altLang="en-US" sz="1000" b="1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수업</a:t>
                  </a:r>
                  <a:r>
                    <a:rPr lang="ko-KR" altLang="en-US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 </a:t>
                  </a:r>
                  <a:r>
                    <a:rPr lang="ko-KR" altLang="en-US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진행 후 </a:t>
                  </a:r>
                  <a:r>
                    <a:rPr lang="ko-KR" altLang="en-US" sz="1000" b="1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문서 작성 및 평가 실시</a:t>
                  </a:r>
                  <a:br>
                    <a:rPr lang="en-US" altLang="ko-KR" sz="1000" b="1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</a:br>
                  <a:r>
                    <a:rPr lang="en-US" altLang="ko-KR" sz="9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(</a:t>
                  </a:r>
                  <a:r>
                    <a:rPr lang="ko-KR" altLang="en-US" sz="9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총 </a:t>
                  </a:r>
                  <a:r>
                    <a:rPr lang="en-US" altLang="ko-KR" sz="9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7</a:t>
                  </a:r>
                  <a:r>
                    <a:rPr lang="ko-KR" altLang="en-US" sz="9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번의 파트 별 평가 중 </a:t>
                  </a:r>
                  <a:r>
                    <a:rPr lang="en-US" altLang="ko-KR" sz="9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6</a:t>
                  </a:r>
                  <a:r>
                    <a:rPr lang="ko-KR" altLang="en-US" sz="9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번의 평가에서 반 석차 </a:t>
                  </a:r>
                  <a:r>
                    <a:rPr lang="en-US" altLang="ko-KR" sz="9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3</a:t>
                  </a:r>
                  <a:r>
                    <a:rPr lang="ko-KR" altLang="en-US" sz="9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등 이내의 점수 획득</a:t>
                  </a:r>
                  <a:r>
                    <a:rPr lang="en-US" altLang="ko-KR" sz="9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)</a:t>
                  </a:r>
                </a:p>
                <a:p>
                  <a:pPr marL="171450" indent="-171450">
                    <a:spcAft>
                      <a:spcPts val="800"/>
                    </a:spcAft>
                    <a:buFont typeface="Arial" panose="020B0604020202020204" pitchFamily="34" charset="0"/>
                    <a:buChar char="•"/>
                  </a:pPr>
                  <a:r>
                    <a:rPr lang="ko-KR" altLang="en-US" sz="1000" b="1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전투 기획</a:t>
                  </a:r>
                  <a:r>
                    <a:rPr lang="en-US" altLang="ko-KR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(</a:t>
                  </a:r>
                  <a:r>
                    <a:rPr lang="ko-KR" altLang="en-US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스킬</a:t>
                  </a:r>
                  <a:r>
                    <a:rPr lang="en-US" altLang="ko-KR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, </a:t>
                  </a:r>
                  <a:r>
                    <a:rPr lang="ko-KR" altLang="en-US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전투 시스템</a:t>
                  </a:r>
                  <a:r>
                    <a:rPr lang="en-US" altLang="ko-KR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) </a:t>
                  </a:r>
                  <a:r>
                    <a:rPr lang="ko-KR" altLang="en-US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역할을 위주로 </a:t>
                  </a:r>
                  <a:r>
                    <a:rPr lang="en-US" altLang="ko-KR" sz="1000" b="1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3</a:t>
                  </a:r>
                  <a:r>
                    <a:rPr lang="ko-KR" altLang="en-US" sz="1000" b="1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번의 팀 프로젝트</a:t>
                  </a:r>
                  <a:r>
                    <a:rPr lang="ko-KR" altLang="en-US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 진행</a:t>
                  </a:r>
                  <a:r>
                    <a:rPr lang="en-US" altLang="ko-KR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.</a:t>
                  </a:r>
                  <a:endParaRPr lang="ko-KR" altLang="en-US" sz="10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</p:txBody>
            </p:sp>
          </p:grpSp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1DC6B135-B93E-9D16-DB4E-994A1BC97EE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57452" y="2458065"/>
                <a:ext cx="4114448" cy="0"/>
              </a:xfrm>
              <a:prstGeom prst="line">
                <a:avLst/>
              </a:prstGeom>
              <a:ln w="3175">
                <a:solidFill>
                  <a:srgbClr val="DEDEDE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CA770562-EDCA-DC61-E136-C51724044BD2}"/>
              </a:ext>
            </a:extLst>
          </p:cNvPr>
          <p:cNvGrpSpPr/>
          <p:nvPr/>
        </p:nvGrpSpPr>
        <p:grpSpPr>
          <a:xfrm>
            <a:off x="6204797" y="1191656"/>
            <a:ext cx="5652240" cy="2615563"/>
            <a:chOff x="6204797" y="1191656"/>
            <a:chExt cx="5652240" cy="2615563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607F8E28-02DA-51A1-478C-96FC1CA003F6}"/>
                </a:ext>
              </a:extLst>
            </p:cNvPr>
            <p:cNvSpPr/>
            <p:nvPr/>
          </p:nvSpPr>
          <p:spPr>
            <a:xfrm>
              <a:off x="6204797" y="1191656"/>
              <a:ext cx="5652240" cy="26155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78C16B1D-1EE5-70A8-D674-1D539D081C15}"/>
                </a:ext>
              </a:extLst>
            </p:cNvPr>
            <p:cNvSpPr/>
            <p:nvPr/>
          </p:nvSpPr>
          <p:spPr>
            <a:xfrm>
              <a:off x="6204797" y="1191656"/>
              <a:ext cx="5652239" cy="475560"/>
            </a:xfrm>
            <a:prstGeom prst="rect">
              <a:avLst/>
            </a:prstGeom>
            <a:solidFill>
              <a:srgbClr val="E1F2FF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BB5D1A7E-75A8-BD57-DCA5-C68DB9660C60}"/>
                </a:ext>
              </a:extLst>
            </p:cNvPr>
            <p:cNvSpPr/>
            <p:nvPr/>
          </p:nvSpPr>
          <p:spPr>
            <a:xfrm>
              <a:off x="6204797" y="1667219"/>
              <a:ext cx="1307186" cy="21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E10AE5F-9218-4EDB-8801-343194CA4055}"/>
                </a:ext>
              </a:extLst>
            </p:cNvPr>
            <p:cNvSpPr txBox="1"/>
            <p:nvPr/>
          </p:nvSpPr>
          <p:spPr>
            <a:xfrm>
              <a:off x="6320100" y="1375592"/>
              <a:ext cx="1150956" cy="215444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r>
                <a:rPr lang="ko-KR" altLang="en-US" sz="1400" dirty="0">
                  <a:latin typeface="페이퍼로지 7 Bold" pitchFamily="2" charset="-127"/>
                  <a:ea typeface="페이퍼로지 7 Bold" pitchFamily="2" charset="-127"/>
                  <a:cs typeface="Pretendard Medium" panose="02000603000000020004" pitchFamily="2" charset="-127"/>
                </a:rPr>
                <a:t>경력 사항 </a:t>
              </a:r>
              <a:r>
                <a:rPr lang="en-US" altLang="ko-KR" sz="1400" dirty="0">
                  <a:latin typeface="페이퍼로지 7 Bold" pitchFamily="2" charset="-127"/>
                  <a:ea typeface="페이퍼로지 7 Bold" pitchFamily="2" charset="-127"/>
                  <a:cs typeface="Pretendard Medium" panose="02000603000000020004" pitchFamily="2" charset="-127"/>
                </a:rPr>
                <a:t>(</a:t>
              </a:r>
              <a:r>
                <a:rPr lang="ko-KR" altLang="en-US" sz="1400" dirty="0">
                  <a:latin typeface="페이퍼로지 7 Bold" pitchFamily="2" charset="-127"/>
                  <a:ea typeface="페이퍼로지 7 Bold" pitchFamily="2" charset="-127"/>
                  <a:cs typeface="Pretendard Medium" panose="02000603000000020004" pitchFamily="2" charset="-127"/>
                </a:rPr>
                <a:t>신입</a:t>
              </a:r>
              <a:r>
                <a:rPr lang="en-US" altLang="ko-KR" sz="1400" dirty="0">
                  <a:latin typeface="페이퍼로지 7 Bold" pitchFamily="2" charset="-127"/>
                  <a:ea typeface="페이퍼로지 7 Bold" pitchFamily="2" charset="-127"/>
                  <a:cs typeface="Pretendard Medium" panose="02000603000000020004" pitchFamily="2" charset="-127"/>
                </a:rPr>
                <a:t>)</a:t>
              </a:r>
              <a:endParaRPr lang="ko-KR" altLang="en-US" sz="1400" dirty="0">
                <a:latin typeface="페이퍼로지 7 Bold" pitchFamily="2" charset="-127"/>
                <a:ea typeface="페이퍼로지 7 Bold" pitchFamily="2" charset="-127"/>
                <a:cs typeface="Pretendard Medium" panose="02000603000000020004" pitchFamily="2" charset="-127"/>
              </a:endParaRPr>
            </a:p>
          </p:txBody>
        </p: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5F185A2D-E66E-1609-82BA-E34681167817}"/>
                </a:ext>
              </a:extLst>
            </p:cNvPr>
            <p:cNvCxnSpPr>
              <a:cxnSpLocks/>
            </p:cNvCxnSpPr>
            <p:nvPr/>
          </p:nvCxnSpPr>
          <p:spPr>
            <a:xfrm>
              <a:off x="6320100" y="1667598"/>
              <a:ext cx="5421634" cy="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52310873-B7D4-0FE5-FE49-51AE0C197380}"/>
                </a:ext>
              </a:extLst>
            </p:cNvPr>
            <p:cNvGrpSpPr/>
            <p:nvPr/>
          </p:nvGrpSpPr>
          <p:grpSpPr>
            <a:xfrm>
              <a:off x="6320100" y="1784801"/>
              <a:ext cx="5421634" cy="1427808"/>
              <a:chOff x="6320100" y="1744161"/>
              <a:chExt cx="5421634" cy="1427808"/>
            </a:xfrm>
          </p:grpSpPr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F7C2EF7-E040-B9C9-6CA7-E7AAC59CE56C}"/>
                  </a:ext>
                </a:extLst>
              </p:cNvPr>
              <p:cNvSpPr txBox="1"/>
              <p:nvPr/>
            </p:nvSpPr>
            <p:spPr>
              <a:xfrm>
                <a:off x="6320100" y="1744161"/>
                <a:ext cx="1065997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r>
                  <a:rPr lang="ko-KR" altLang="en-US" sz="1000" dirty="0" err="1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프리것버드</a:t>
                </a:r>
                <a:r>
                  <a:rPr lang="ko-KR" altLang="en-US" sz="10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 </a:t>
                </a:r>
                <a:r>
                  <a:rPr lang="en-US" altLang="ko-KR" sz="9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rgbClr val="0070C0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(</a:t>
                </a:r>
                <a:r>
                  <a:rPr lang="ko-KR" altLang="en-US" sz="9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rgbClr val="0070C0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현장실습</a:t>
                </a:r>
                <a:r>
                  <a:rPr lang="en-US" altLang="ko-KR" sz="9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rgbClr val="0070C0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)</a:t>
                </a:r>
                <a:endParaRPr lang="ko-KR" altLang="en-US" sz="9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rgbClr val="0070C0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47E9A45-C842-A871-02D1-9518DC5D1FF1}"/>
                  </a:ext>
                </a:extLst>
              </p:cNvPr>
              <p:cNvSpPr txBox="1"/>
              <p:nvPr/>
            </p:nvSpPr>
            <p:spPr>
              <a:xfrm>
                <a:off x="6320100" y="1898049"/>
                <a:ext cx="868828" cy="318924"/>
              </a:xfrm>
              <a:prstGeom prst="rect">
                <a:avLst/>
              </a:prstGeom>
              <a:noFill/>
            </p:spPr>
            <p:txBody>
              <a:bodyPr wrap="none" lIns="0" tIns="72000" rIns="0" bIns="0" rtlCol="0" anchor="t">
                <a:spAutoFit/>
              </a:bodyPr>
              <a:lstStyle/>
              <a:p>
                <a:r>
                  <a:rPr lang="en-US" altLang="ko-KR" sz="8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2021.06 ~ 2021.08</a:t>
                </a:r>
              </a:p>
              <a:p>
                <a:r>
                  <a:rPr lang="ko-KR" altLang="en-US" sz="8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총 급여 </a:t>
                </a:r>
                <a:r>
                  <a:rPr lang="en-US" altLang="ko-KR" sz="8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: 80</a:t>
                </a:r>
                <a:r>
                  <a:rPr lang="ko-KR" altLang="en-US" sz="8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만원</a:t>
                </a:r>
              </a:p>
            </p:txBody>
          </p:sp>
          <p:grpSp>
            <p:nvGrpSpPr>
              <p:cNvPr id="31" name="그룹 30">
                <a:extLst>
                  <a:ext uri="{FF2B5EF4-FFF2-40B4-BE49-F238E27FC236}">
                    <a16:creationId xmlns:a16="http://schemas.microsoft.com/office/drawing/2014/main" id="{DC4875B1-A240-C28B-68C9-49F78D12E077}"/>
                  </a:ext>
                </a:extLst>
              </p:cNvPr>
              <p:cNvGrpSpPr/>
              <p:nvPr/>
            </p:nvGrpSpPr>
            <p:grpSpPr>
              <a:xfrm>
                <a:off x="7627286" y="1744161"/>
                <a:ext cx="2160848" cy="636960"/>
                <a:chOff x="1568943" y="520969"/>
                <a:chExt cx="2160848" cy="636960"/>
              </a:xfrm>
            </p:grpSpPr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B5EBBE3F-1196-BE68-CD54-9E1B4B30C358}"/>
                    </a:ext>
                  </a:extLst>
                </p:cNvPr>
                <p:cNvSpPr txBox="1"/>
                <p:nvPr/>
              </p:nvSpPr>
              <p:spPr>
                <a:xfrm>
                  <a:off x="1568943" y="520969"/>
                  <a:ext cx="570669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t">
                  <a:spAutoFit/>
                </a:bodyPr>
                <a:lstStyle/>
                <a:p>
                  <a:r>
                    <a:rPr lang="en-US" altLang="ko-KR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[</a:t>
                  </a:r>
                  <a:r>
                    <a:rPr lang="ko-KR" altLang="en-US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주요 업무</a:t>
                  </a:r>
                  <a:r>
                    <a:rPr lang="en-US" altLang="ko-KR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]</a:t>
                  </a:r>
                  <a:endParaRPr lang="ko-KR" altLang="en-US" sz="10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015CD63F-8B1C-D9A6-8BB2-554367D5CAAC}"/>
                    </a:ext>
                  </a:extLst>
                </p:cNvPr>
                <p:cNvSpPr txBox="1"/>
                <p:nvPr/>
              </p:nvSpPr>
              <p:spPr>
                <a:xfrm>
                  <a:off x="1568943" y="674857"/>
                  <a:ext cx="2160848" cy="483072"/>
                </a:xfrm>
                <a:prstGeom prst="rect">
                  <a:avLst/>
                </a:prstGeom>
                <a:noFill/>
              </p:spPr>
              <p:txBody>
                <a:bodyPr wrap="none" lIns="0" tIns="72000" rIns="0" bIns="0" rtlCol="0" anchor="t">
                  <a:spAutoFit/>
                </a:bodyPr>
                <a:lstStyle/>
                <a:p>
                  <a:pPr marL="171450" indent="-171450">
                    <a:spcAft>
                      <a:spcPts val="800"/>
                    </a:spcAft>
                    <a:buFont typeface="Arial" panose="020B0604020202020204" pitchFamily="34" charset="0"/>
                    <a:buChar char="•"/>
                  </a:pPr>
                  <a:r>
                    <a:rPr lang="ko-KR" altLang="en-US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클래스 다이어그램 작성</a:t>
                  </a:r>
                  <a:endParaRPr lang="en-US" altLang="ko-KR" sz="10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  <a:p>
                  <a:pPr marL="171450" indent="-171450">
                    <a:spcAft>
                      <a:spcPts val="800"/>
                    </a:spcAft>
                    <a:buFont typeface="Arial" panose="020B0604020202020204" pitchFamily="34" charset="0"/>
                    <a:buChar char="•"/>
                  </a:pPr>
                  <a:r>
                    <a:rPr lang="en-US" altLang="ko-KR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Unity, C#</a:t>
                  </a:r>
                  <a:r>
                    <a:rPr lang="ko-KR" altLang="en-US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으로 </a:t>
                  </a:r>
                  <a:r>
                    <a:rPr lang="ko-KR" altLang="en-US" sz="1000" dirty="0" err="1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하이퍼</a:t>
                  </a:r>
                  <a:r>
                    <a:rPr lang="ko-KR" altLang="en-US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 캐주얼 게임 개발</a:t>
                  </a:r>
                </a:p>
              </p:txBody>
            </p:sp>
          </p:grpSp>
          <p:grpSp>
            <p:nvGrpSpPr>
              <p:cNvPr id="32" name="그룹 31">
                <a:extLst>
                  <a:ext uri="{FF2B5EF4-FFF2-40B4-BE49-F238E27FC236}">
                    <a16:creationId xmlns:a16="http://schemas.microsoft.com/office/drawing/2014/main" id="{123F3147-ED7A-113B-BBF0-A00FB7B39F5B}"/>
                  </a:ext>
                </a:extLst>
              </p:cNvPr>
              <p:cNvGrpSpPr/>
              <p:nvPr/>
            </p:nvGrpSpPr>
            <p:grpSpPr>
              <a:xfrm>
                <a:off x="7627286" y="2535009"/>
                <a:ext cx="3606757" cy="636960"/>
                <a:chOff x="7403186" y="1311817"/>
                <a:chExt cx="3606757" cy="636960"/>
              </a:xfrm>
            </p:grpSpPr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6BDCD049-5227-01BB-1C36-A0D7E1DBD27D}"/>
                    </a:ext>
                  </a:extLst>
                </p:cNvPr>
                <p:cNvSpPr txBox="1"/>
                <p:nvPr/>
              </p:nvSpPr>
              <p:spPr>
                <a:xfrm>
                  <a:off x="7403186" y="1311817"/>
                  <a:ext cx="570669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t">
                  <a:spAutoFit/>
                </a:bodyPr>
                <a:lstStyle/>
                <a:p>
                  <a:r>
                    <a:rPr lang="en-US" altLang="ko-KR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[</a:t>
                  </a:r>
                  <a:r>
                    <a:rPr lang="ko-KR" altLang="en-US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주요 결과</a:t>
                  </a:r>
                  <a:r>
                    <a:rPr lang="en-US" altLang="ko-KR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]</a:t>
                  </a:r>
                  <a:endParaRPr lang="ko-KR" altLang="en-US" sz="10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5B7326E6-5942-C992-F3F7-76D427B66C4E}"/>
                    </a:ext>
                  </a:extLst>
                </p:cNvPr>
                <p:cNvSpPr txBox="1"/>
                <p:nvPr/>
              </p:nvSpPr>
              <p:spPr>
                <a:xfrm>
                  <a:off x="7403186" y="1465705"/>
                  <a:ext cx="3606757" cy="483072"/>
                </a:xfrm>
                <a:prstGeom prst="rect">
                  <a:avLst/>
                </a:prstGeom>
                <a:noFill/>
              </p:spPr>
              <p:txBody>
                <a:bodyPr wrap="none" lIns="0" tIns="72000" rIns="0" bIns="0" rtlCol="0" anchor="t">
                  <a:spAutoFit/>
                </a:bodyPr>
                <a:lstStyle/>
                <a:p>
                  <a:pPr marL="171450" indent="-171450">
                    <a:spcAft>
                      <a:spcPts val="800"/>
                    </a:spcAft>
                    <a:buFont typeface="Arial" panose="020B0604020202020204" pitchFamily="34" charset="0"/>
                    <a:buChar char="•"/>
                  </a:pPr>
                  <a:r>
                    <a:rPr lang="ko-KR" altLang="en-US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현장 교육 장려 장학금</a:t>
                  </a:r>
                  <a:r>
                    <a:rPr lang="en-US" altLang="ko-KR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, </a:t>
                  </a:r>
                  <a:r>
                    <a:rPr lang="ko-KR" altLang="en-US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학부 특성화 장학금 수령</a:t>
                  </a:r>
                  <a:endParaRPr lang="en-US" altLang="ko-KR" sz="10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  <a:p>
                  <a:pPr marL="171450" indent="-171450">
                    <a:spcAft>
                      <a:spcPts val="800"/>
                    </a:spcAft>
                    <a:buFont typeface="Arial" panose="020B0604020202020204" pitchFamily="34" charset="0"/>
                    <a:buChar char="•"/>
                  </a:pPr>
                  <a:r>
                    <a:rPr lang="ko-KR" altLang="en-US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산학 협력 특화 교육 </a:t>
                  </a:r>
                  <a:r>
                    <a:rPr lang="ko-KR" altLang="en-US" sz="1000" dirty="0" err="1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인증제</a:t>
                  </a:r>
                  <a:r>
                    <a:rPr lang="en-US" altLang="ko-KR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(TU-SHIFT+)</a:t>
                  </a:r>
                  <a:r>
                    <a:rPr lang="ko-KR" altLang="en-US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의 현장 실무형 인재로 인증</a:t>
                  </a:r>
                </a:p>
              </p:txBody>
            </p:sp>
          </p:grpSp>
          <p:cxnSp>
            <p:nvCxnSpPr>
              <p:cNvPr id="33" name="직선 연결선 32">
                <a:extLst>
                  <a:ext uri="{FF2B5EF4-FFF2-40B4-BE49-F238E27FC236}">
                    <a16:creationId xmlns:a16="http://schemas.microsoft.com/office/drawing/2014/main" id="{8D261F77-6E12-7DAD-46BF-62F349D4131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27286" y="2458065"/>
                <a:ext cx="4114448" cy="0"/>
              </a:xfrm>
              <a:prstGeom prst="line">
                <a:avLst/>
              </a:prstGeom>
              <a:ln w="3175">
                <a:solidFill>
                  <a:srgbClr val="DEDEDE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5B7116F8-98EB-8D6F-3308-F20072BF4EE6}"/>
              </a:ext>
            </a:extLst>
          </p:cNvPr>
          <p:cNvGrpSpPr/>
          <p:nvPr/>
        </p:nvGrpSpPr>
        <p:grpSpPr>
          <a:xfrm>
            <a:off x="334963" y="4356738"/>
            <a:ext cx="5652240" cy="1495422"/>
            <a:chOff x="334963" y="4356738"/>
            <a:chExt cx="5652240" cy="1495422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76288921-C1ED-2B33-1757-43B2A7944006}"/>
                </a:ext>
              </a:extLst>
            </p:cNvPr>
            <p:cNvSpPr/>
            <p:nvPr/>
          </p:nvSpPr>
          <p:spPr>
            <a:xfrm>
              <a:off x="334963" y="4356738"/>
              <a:ext cx="5652240" cy="149542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9C2DE820-F72E-229F-1004-D3BC7DBF1960}"/>
                </a:ext>
              </a:extLst>
            </p:cNvPr>
            <p:cNvSpPr/>
            <p:nvPr/>
          </p:nvSpPr>
          <p:spPr>
            <a:xfrm>
              <a:off x="334963" y="4832299"/>
              <a:ext cx="1306800" cy="101985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9674CE9-0187-2379-A603-A7C6E91319E8}"/>
                </a:ext>
              </a:extLst>
            </p:cNvPr>
            <p:cNvSpPr txBox="1"/>
            <p:nvPr/>
          </p:nvSpPr>
          <p:spPr>
            <a:xfrm>
              <a:off x="450266" y="4951915"/>
              <a:ext cx="774251" cy="346249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pPr>
                <a:spcAft>
                  <a:spcPts val="300"/>
                </a:spcAft>
              </a:pP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한국공학대학교</a:t>
              </a: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  <a:p>
              <a:pPr>
                <a:spcAft>
                  <a:spcPts val="300"/>
                </a:spcAft>
              </a:pP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게임 공학과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26E009B-6266-62DB-47DE-D7C2C4D1FF89}"/>
                </a:ext>
              </a:extLst>
            </p:cNvPr>
            <p:cNvSpPr txBox="1"/>
            <p:nvPr/>
          </p:nvSpPr>
          <p:spPr>
            <a:xfrm>
              <a:off x="450266" y="5298164"/>
              <a:ext cx="883255" cy="195814"/>
            </a:xfrm>
            <a:prstGeom prst="rect">
              <a:avLst/>
            </a:prstGeom>
            <a:noFill/>
          </p:spPr>
          <p:txBody>
            <a:bodyPr wrap="none" lIns="0" tIns="72000" rIns="0" bIns="0" rtlCol="0" anchor="t">
              <a:spAutoFit/>
            </a:bodyPr>
            <a:lstStyle/>
            <a:p>
              <a:r>
                <a:rPr lang="en-US" altLang="ko-KR" sz="8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2017.03 ~ 2023.02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7A09274-0445-E850-BEBD-8116249D4058}"/>
                </a:ext>
              </a:extLst>
            </p:cNvPr>
            <p:cNvSpPr txBox="1"/>
            <p:nvPr/>
          </p:nvSpPr>
          <p:spPr>
            <a:xfrm>
              <a:off x="1757452" y="4951915"/>
              <a:ext cx="4153381" cy="410369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pPr marL="171450" indent="-171450"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학점 </a:t>
              </a:r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: </a:t>
              </a:r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3.27/4.5</a:t>
              </a:r>
            </a:p>
            <a:p>
              <a:pPr marL="171450" indent="-171450"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프로그래머의 역할로 다양한 프로젝트 참여 </a:t>
              </a:r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(</a:t>
              </a: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졸업작품</a:t>
              </a:r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, </a:t>
              </a: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전공 수업 팀 프로젝트 등</a:t>
              </a:r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)</a:t>
              </a: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1B7B72AE-DE43-85D9-C2DF-3419554DC650}"/>
                </a:ext>
              </a:extLst>
            </p:cNvPr>
            <p:cNvSpPr/>
            <p:nvPr/>
          </p:nvSpPr>
          <p:spPr>
            <a:xfrm>
              <a:off x="334963" y="4356738"/>
              <a:ext cx="5652240" cy="475562"/>
            </a:xfrm>
            <a:prstGeom prst="rect">
              <a:avLst/>
            </a:prstGeom>
            <a:solidFill>
              <a:srgbClr val="E1F2FF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84D7DFB6-4DCA-30D1-E778-D430E0D527AF}"/>
                </a:ext>
              </a:extLst>
            </p:cNvPr>
            <p:cNvSpPr txBox="1"/>
            <p:nvPr/>
          </p:nvSpPr>
          <p:spPr>
            <a:xfrm>
              <a:off x="450283" y="4540295"/>
              <a:ext cx="674865" cy="215444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r>
                <a:rPr lang="ko-KR" altLang="en-US" sz="1400" dirty="0">
                  <a:latin typeface="페이퍼로지 7 Bold" pitchFamily="2" charset="-127"/>
                  <a:ea typeface="페이퍼로지 7 Bold" pitchFamily="2" charset="-127"/>
                  <a:cs typeface="Pretendard Medium" panose="02000603000000020004" pitchFamily="2" charset="-127"/>
                </a:rPr>
                <a:t>학력 사항</a:t>
              </a:r>
            </a:p>
          </p:txBody>
        </p:sp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028E8086-F981-A26B-15DC-4EEF9F6B6AB3}"/>
                </a:ext>
              </a:extLst>
            </p:cNvPr>
            <p:cNvCxnSpPr>
              <a:cxnSpLocks/>
            </p:cNvCxnSpPr>
            <p:nvPr/>
          </p:nvCxnSpPr>
          <p:spPr>
            <a:xfrm>
              <a:off x="450283" y="4832301"/>
              <a:ext cx="5421600" cy="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7B6F283E-885A-38B7-CC53-BDD58F0121A8}"/>
              </a:ext>
            </a:extLst>
          </p:cNvPr>
          <p:cNvGrpSpPr/>
          <p:nvPr/>
        </p:nvGrpSpPr>
        <p:grpSpPr>
          <a:xfrm>
            <a:off x="6204796" y="4356738"/>
            <a:ext cx="5652242" cy="1495421"/>
            <a:chOff x="6204796" y="4356738"/>
            <a:chExt cx="5652242" cy="1495421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47B966E5-6EE8-9D9B-E72A-11543C76E74B}"/>
                </a:ext>
              </a:extLst>
            </p:cNvPr>
            <p:cNvSpPr/>
            <p:nvPr/>
          </p:nvSpPr>
          <p:spPr>
            <a:xfrm>
              <a:off x="6204798" y="4356739"/>
              <a:ext cx="5652240" cy="14954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02F4AF43-7799-8ED3-6CA4-1232558A7D5A}"/>
                </a:ext>
              </a:extLst>
            </p:cNvPr>
            <p:cNvSpPr/>
            <p:nvPr/>
          </p:nvSpPr>
          <p:spPr>
            <a:xfrm>
              <a:off x="6204796" y="4356738"/>
              <a:ext cx="5652240" cy="475562"/>
            </a:xfrm>
            <a:prstGeom prst="rect">
              <a:avLst/>
            </a:prstGeom>
            <a:solidFill>
              <a:srgbClr val="E1F2FF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135342F2-7ADA-199F-9D72-AF503FA50338}"/>
                </a:ext>
              </a:extLst>
            </p:cNvPr>
            <p:cNvSpPr txBox="1"/>
            <p:nvPr/>
          </p:nvSpPr>
          <p:spPr>
            <a:xfrm>
              <a:off x="6320117" y="4540295"/>
              <a:ext cx="674865" cy="215444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r>
                <a:rPr lang="ko-KR" altLang="en-US" sz="1400" dirty="0">
                  <a:latin typeface="페이퍼로지 7 Bold" pitchFamily="2" charset="-127"/>
                  <a:ea typeface="페이퍼로지 7 Bold" pitchFamily="2" charset="-127"/>
                  <a:cs typeface="Pretendard Medium" panose="02000603000000020004" pitchFamily="2" charset="-127"/>
                </a:rPr>
                <a:t>병역 사항</a:t>
              </a:r>
            </a:p>
          </p:txBody>
        </p: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D491A41C-5EB0-0D64-13D9-6183CEF27B86}"/>
                </a:ext>
              </a:extLst>
            </p:cNvPr>
            <p:cNvCxnSpPr>
              <a:cxnSpLocks/>
            </p:cNvCxnSpPr>
            <p:nvPr/>
          </p:nvCxnSpPr>
          <p:spPr>
            <a:xfrm>
              <a:off x="6320117" y="4874973"/>
              <a:ext cx="5421600" cy="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E124D227-220C-D60B-61FF-7D2BE3E7439E}"/>
                </a:ext>
              </a:extLst>
            </p:cNvPr>
            <p:cNvSpPr txBox="1"/>
            <p:nvPr/>
          </p:nvSpPr>
          <p:spPr>
            <a:xfrm>
              <a:off x="6320117" y="4951915"/>
              <a:ext cx="2055050" cy="153888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pPr marL="171450" indent="-171450"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육군 병장 </a:t>
              </a: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만기 전역 </a:t>
              </a:r>
              <a:r>
                <a:rPr lang="en-US" altLang="ko-KR" sz="8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(2019.06~2021.01)</a:t>
              </a:r>
            </a:p>
          </p:txBody>
        </p:sp>
      </p:grpSp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7CB553B1-A667-7979-50F7-F626C8281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p.</a:t>
            </a:r>
            <a:fld id="{070F40F9-ACE8-4B8E-BEF3-4D4725501AF7}" type="slidenum">
              <a:rPr lang="ko-KR" altLang="en-US" smtClean="0"/>
              <a:pPr/>
              <a:t>2</a:t>
            </a:fld>
            <a:r>
              <a:rPr lang="en-US" altLang="ko-KR"/>
              <a:t>/8</a:t>
            </a:r>
            <a:endParaRPr lang="ko-KR" altLang="en-US" dirty="0"/>
          </a:p>
        </p:txBody>
      </p:sp>
      <p:sp>
        <p:nvSpPr>
          <p:cNvPr id="26" name="제목 25">
            <a:extLst>
              <a:ext uri="{FF2B5EF4-FFF2-40B4-BE49-F238E27FC236}">
                <a16:creationId xmlns:a16="http://schemas.microsoft.com/office/drawing/2014/main" id="{D97461C7-11E4-E63E-0EC3-1B3DBC46A7C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963400" y="88702"/>
            <a:ext cx="25648" cy="13850"/>
          </a:xfrm>
        </p:spPr>
        <p:txBody>
          <a:bodyPr vert="horz" wrap="none" lIns="0" tIns="0" rIns="0" bIns="0" rtlCol="0" anchor="ctr">
            <a:spAutoFit/>
          </a:bodyPr>
          <a:lstStyle/>
          <a:p>
            <a:r>
              <a:rPr lang="ko-KR" altLang="en-US" sz="100" dirty="0">
                <a:solidFill>
                  <a:schemeClr val="bg1"/>
                </a:solidFill>
              </a:rPr>
              <a:t>이력</a:t>
            </a:r>
          </a:p>
        </p:txBody>
      </p:sp>
    </p:spTree>
    <p:extLst>
      <p:ext uri="{BB962C8B-B14F-4D97-AF65-F5344CB8AC3E}">
        <p14:creationId xmlns:p14="http://schemas.microsoft.com/office/powerpoint/2010/main" val="664903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40307A-0F9B-EEDB-8F93-14122663CC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BA0C4B34-A053-73C0-54F0-7CA725E2C584}"/>
              </a:ext>
            </a:extLst>
          </p:cNvPr>
          <p:cNvGrpSpPr/>
          <p:nvPr/>
        </p:nvGrpSpPr>
        <p:grpSpPr>
          <a:xfrm>
            <a:off x="337038" y="127357"/>
            <a:ext cx="11520000" cy="353561"/>
            <a:chOff x="192088" y="90845"/>
            <a:chExt cx="11520000" cy="35356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4DFE13E-7421-176D-575A-796A56D3FC28}"/>
                </a:ext>
              </a:extLst>
            </p:cNvPr>
            <p:cNvSpPr txBox="1"/>
            <p:nvPr/>
          </p:nvSpPr>
          <p:spPr>
            <a:xfrm>
              <a:off x="192088" y="90845"/>
              <a:ext cx="2992807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b">
              <a:spAutoFit/>
            </a:bodyPr>
            <a:lstStyle/>
            <a:p>
              <a:r>
                <a:rPr lang="ko-KR" altLang="en-US" sz="1400" dirty="0">
                  <a:latin typeface="페이퍼로지 7 Bold" pitchFamily="2" charset="-127"/>
                  <a:ea typeface="페이퍼로지 7 Bold" pitchFamily="2" charset="-127"/>
                  <a:cs typeface="Pretendard Medium" panose="02000603000000020004" pitchFamily="2" charset="-127"/>
                </a:rPr>
                <a:t>전투를 </a:t>
              </a:r>
              <a:r>
                <a:rPr lang="ko-KR" altLang="en-US" dirty="0">
                  <a:solidFill>
                    <a:srgbClr val="0070C0"/>
                  </a:solidFill>
                  <a:latin typeface="페이퍼로지 7 Bold" pitchFamily="2" charset="-127"/>
                  <a:ea typeface="페이퍼로지 7 Bold" pitchFamily="2" charset="-127"/>
                  <a:cs typeface="Pretendard Medium" panose="02000603000000020004" pitchFamily="2" charset="-127"/>
                </a:rPr>
                <a:t>분석</a:t>
              </a:r>
              <a:r>
                <a:rPr lang="ko-KR" altLang="en-US" sz="1400" dirty="0">
                  <a:latin typeface="페이퍼로지 7 Bold" pitchFamily="2" charset="-127"/>
                  <a:ea typeface="페이퍼로지 7 Bold" pitchFamily="2" charset="-127"/>
                  <a:cs typeface="Pretendard Medium" panose="02000603000000020004" pitchFamily="2" charset="-127"/>
                </a:rPr>
                <a:t>하다</a:t>
              </a:r>
              <a:r>
                <a:rPr lang="en-US" altLang="ko-KR" sz="1400" dirty="0">
                  <a:latin typeface="페이퍼로지 5 Medium" pitchFamily="2" charset="-127"/>
                  <a:ea typeface="페이퍼로지 5 Medium" pitchFamily="2" charset="-127"/>
                  <a:cs typeface="Pretendard Medium" panose="02000603000000020004" pitchFamily="2" charset="-127"/>
                </a:rPr>
                <a:t>: </a:t>
              </a:r>
              <a:r>
                <a:rPr lang="ko-KR" altLang="en-US" sz="1400" dirty="0">
                  <a:solidFill>
                    <a:srgbClr val="0070C0"/>
                  </a:solidFill>
                  <a:latin typeface="페이퍼로지 5 Medium" pitchFamily="2" charset="-127"/>
                  <a:ea typeface="페이퍼로지 5 Medium" pitchFamily="2" charset="-127"/>
                  <a:cs typeface="Pretendard Medium" panose="02000603000000020004" pitchFamily="2" charset="-127"/>
                </a:rPr>
                <a:t>역기획</a:t>
              </a:r>
              <a:r>
                <a:rPr lang="ko-KR" altLang="en-US" sz="1400" dirty="0">
                  <a:latin typeface="페이퍼로지 5 Medium" pitchFamily="2" charset="-127"/>
                  <a:ea typeface="페이퍼로지 5 Medium" pitchFamily="2" charset="-127"/>
                  <a:cs typeface="Pretendard Medium" panose="02000603000000020004" pitchFamily="2" charset="-127"/>
                </a:rPr>
                <a:t>과 데이터 테이블</a:t>
              </a: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FEA44254-35F5-48A9-37B1-24DA67EAFB13}"/>
                </a:ext>
              </a:extLst>
            </p:cNvPr>
            <p:cNvCxnSpPr>
              <a:cxnSpLocks/>
            </p:cNvCxnSpPr>
            <p:nvPr/>
          </p:nvCxnSpPr>
          <p:spPr>
            <a:xfrm>
              <a:off x="192088" y="444406"/>
              <a:ext cx="11520000" cy="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6EF6285F-3008-D06D-D9E8-0E8D66AC0002}"/>
              </a:ext>
            </a:extLst>
          </p:cNvPr>
          <p:cNvGrpSpPr/>
          <p:nvPr/>
        </p:nvGrpSpPr>
        <p:grpSpPr>
          <a:xfrm>
            <a:off x="337037" y="645556"/>
            <a:ext cx="1876546" cy="180000"/>
            <a:chOff x="337037" y="577797"/>
            <a:chExt cx="1876546" cy="180000"/>
          </a:xfrm>
        </p:grpSpPr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41E987EA-2BED-5C07-25D5-EBDC811387BC}"/>
                </a:ext>
              </a:extLst>
            </p:cNvPr>
            <p:cNvSpPr txBox="1"/>
            <p:nvPr/>
          </p:nvSpPr>
          <p:spPr>
            <a:xfrm>
              <a:off x="337037" y="577797"/>
              <a:ext cx="180000" cy="180000"/>
            </a:xfrm>
            <a:prstGeom prst="rect">
              <a:avLst/>
            </a:prstGeom>
            <a:solidFill>
              <a:srgbClr val="E1F2FF"/>
            </a:solidFill>
            <a:ln w="6350">
              <a:solidFill>
                <a:srgbClr val="0070C0"/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1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77A33A8C-92D1-E4D0-0F1D-738571E9D259}"/>
                </a:ext>
              </a:extLst>
            </p:cNvPr>
            <p:cNvSpPr txBox="1"/>
            <p:nvPr/>
          </p:nvSpPr>
          <p:spPr>
            <a:xfrm>
              <a:off x="517037" y="590853"/>
              <a:ext cx="1696546" cy="153888"/>
            </a:xfrm>
            <a:prstGeom prst="rect">
              <a:avLst/>
            </a:prstGeom>
          </p:spPr>
          <p:txBody>
            <a:bodyPr wrap="none" lIns="72000" tIns="0" rIns="0" bIns="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‘</a:t>
              </a: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창술사</a:t>
              </a:r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’ </a:t>
              </a: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전투 시스템 </a:t>
              </a:r>
              <a:r>
                <a:rPr lang="ko-KR" altLang="en-US" sz="1000" dirty="0" err="1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역기획</a:t>
              </a: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 샘플</a:t>
              </a: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E86BD41D-5F4B-A46E-3BE5-58DC7A9C68F0}"/>
              </a:ext>
            </a:extLst>
          </p:cNvPr>
          <p:cNvGrpSpPr/>
          <p:nvPr/>
        </p:nvGrpSpPr>
        <p:grpSpPr>
          <a:xfrm>
            <a:off x="337037" y="825556"/>
            <a:ext cx="4954324" cy="2786808"/>
            <a:chOff x="337037" y="825556"/>
            <a:chExt cx="4954324" cy="2786808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6D2188AD-A984-C2B9-EB00-BDE252FDAA39}"/>
                </a:ext>
              </a:extLst>
            </p:cNvPr>
            <p:cNvGrpSpPr/>
            <p:nvPr/>
          </p:nvGrpSpPr>
          <p:grpSpPr>
            <a:xfrm>
              <a:off x="337037" y="825556"/>
              <a:ext cx="4954324" cy="2786808"/>
              <a:chOff x="337037" y="825556"/>
              <a:chExt cx="4954324" cy="2786808"/>
            </a:xfrm>
          </p:grpSpPr>
          <p:pic>
            <p:nvPicPr>
              <p:cNvPr id="104" name="그림 103">
                <a:extLst>
                  <a:ext uri="{FF2B5EF4-FFF2-40B4-BE49-F238E27FC236}">
                    <a16:creationId xmlns:a16="http://schemas.microsoft.com/office/drawing/2014/main" id="{EA915E6E-D6F0-E7E0-3E2F-97579D7B3A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-5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37037" y="825556"/>
                <a:ext cx="4954322" cy="2786808"/>
              </a:xfrm>
              <a:prstGeom prst="rect">
                <a:avLst/>
              </a:prstGeom>
              <a:ln w="12700">
                <a:noFill/>
              </a:ln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7A6BB28-675E-133D-D1F7-22BC090111B0}"/>
                  </a:ext>
                </a:extLst>
              </p:cNvPr>
              <p:cNvSpPr txBox="1"/>
              <p:nvPr/>
            </p:nvSpPr>
            <p:spPr>
              <a:xfrm>
                <a:off x="337037" y="825556"/>
                <a:ext cx="4954324" cy="2786808"/>
              </a:xfrm>
              <a:prstGeom prst="rect">
                <a:avLst/>
              </a:prstGeom>
              <a:noFill/>
              <a:ln w="6350">
                <a:solidFill>
                  <a:srgbClr val="0070C0"/>
                </a:solidFill>
              </a:ln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/>
                <a:endPara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</p:grp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3069FC61-F53C-FE83-DD9A-68386C51AC45}"/>
                </a:ext>
              </a:extLst>
            </p:cNvPr>
            <p:cNvGrpSpPr/>
            <p:nvPr/>
          </p:nvGrpSpPr>
          <p:grpSpPr>
            <a:xfrm>
              <a:off x="337037" y="825556"/>
              <a:ext cx="823847" cy="378614"/>
              <a:chOff x="365515" y="834162"/>
              <a:chExt cx="823847" cy="378614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F03FAB3-F08F-58FD-6039-81FFB93CDCFA}"/>
                  </a:ext>
                </a:extLst>
              </p:cNvPr>
              <p:cNvSpPr txBox="1"/>
              <p:nvPr/>
            </p:nvSpPr>
            <p:spPr>
              <a:xfrm>
                <a:off x="517035" y="986185"/>
                <a:ext cx="672327" cy="226591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  <a:effectLst>
                <a:glow rad="63500">
                  <a:schemeClr val="bg1">
                    <a:lumMod val="50000"/>
                    <a:alpha val="90000"/>
                  </a:schemeClr>
                </a:glow>
              </a:effectLst>
            </p:spPr>
            <p:txBody>
              <a:bodyPr wrap="none" lIns="144000" tIns="36000" rIns="144000" bIns="36000" rtlCol="0" anchor="t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altLang="ko-KR" sz="10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ysClr val="windowText" lastClr="00000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&lt;</a:t>
                </a:r>
                <a:r>
                  <a:rPr lang="ko-KR" altLang="en-US" sz="10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ysClr val="windowText" lastClr="00000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개요</a:t>
                </a:r>
                <a:r>
                  <a:rPr lang="en-US" altLang="ko-KR" sz="10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ysClr val="windowText" lastClr="00000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&gt;</a:t>
                </a:r>
              </a:p>
            </p:txBody>
          </p: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17F7177-001C-CBAC-461A-70DBE7960DE3}"/>
                  </a:ext>
                </a:extLst>
              </p:cNvPr>
              <p:cNvSpPr txBox="1"/>
              <p:nvPr/>
            </p:nvSpPr>
            <p:spPr>
              <a:xfrm>
                <a:off x="365515" y="986185"/>
                <a:ext cx="151520" cy="226591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txBody>
              <a:bodyPr wrap="square" lIns="144000" tIns="36000" rIns="144000" bIns="36000" rtlCol="0" anchor="t">
                <a:spAutoFit/>
              </a:bodyPr>
              <a:lstStyle/>
              <a:p>
                <a:pPr>
                  <a:spcAft>
                    <a:spcPts val="600"/>
                  </a:spcAft>
                </a:pPr>
                <a:endPara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666D206-B379-DD26-010D-E3AFBDD9C3B4}"/>
                  </a:ext>
                </a:extLst>
              </p:cNvPr>
              <p:cNvSpPr txBox="1"/>
              <p:nvPr/>
            </p:nvSpPr>
            <p:spPr>
              <a:xfrm>
                <a:off x="517035" y="834162"/>
                <a:ext cx="290877" cy="152023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txBody>
              <a:bodyPr wrap="none" lIns="0" tIns="0" rIns="0" bIns="0" rtlCol="0" anchor="t">
                <a:noAutofit/>
              </a:bodyPr>
              <a:lstStyle/>
              <a:p>
                <a:pPr>
                  <a:spcAft>
                    <a:spcPts val="600"/>
                  </a:spcAft>
                </a:pPr>
                <a:endPara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</p:grp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737CBFB2-635A-A1CF-326E-3E807623821E}"/>
              </a:ext>
            </a:extLst>
          </p:cNvPr>
          <p:cNvGrpSpPr/>
          <p:nvPr/>
        </p:nvGrpSpPr>
        <p:grpSpPr>
          <a:xfrm>
            <a:off x="337037" y="3882280"/>
            <a:ext cx="4954325" cy="2786808"/>
            <a:chOff x="337037" y="3882280"/>
            <a:chExt cx="4954325" cy="2786808"/>
          </a:xfrm>
        </p:grpSpPr>
        <p:pic>
          <p:nvPicPr>
            <p:cNvPr id="107" name="그림 106">
              <a:extLst>
                <a:ext uri="{FF2B5EF4-FFF2-40B4-BE49-F238E27FC236}">
                  <a16:creationId xmlns:a16="http://schemas.microsoft.com/office/drawing/2014/main" id="{0E28555E-5B3C-5BE1-6BD2-71C11EFE849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-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37037" y="3882280"/>
              <a:ext cx="4954325" cy="2786807"/>
            </a:xfrm>
            <a:prstGeom prst="rect">
              <a:avLst/>
            </a:prstGeom>
            <a:ln w="12700">
              <a:noFill/>
            </a:ln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64EB778-6BC7-E6EE-01E3-F1500EA7D521}"/>
                </a:ext>
              </a:extLst>
            </p:cNvPr>
            <p:cNvSpPr txBox="1"/>
            <p:nvPr/>
          </p:nvSpPr>
          <p:spPr>
            <a:xfrm>
              <a:off x="337038" y="3882280"/>
              <a:ext cx="4954324" cy="2786808"/>
            </a:xfrm>
            <a:prstGeom prst="rect">
              <a:avLst/>
            </a:prstGeom>
            <a:noFill/>
            <a:ln w="6350">
              <a:solidFill>
                <a:srgbClr val="0070C0"/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6225F90F-A26C-4481-227B-5D57F1F3D7CD}"/>
                </a:ext>
              </a:extLst>
            </p:cNvPr>
            <p:cNvGrpSpPr/>
            <p:nvPr/>
          </p:nvGrpSpPr>
          <p:grpSpPr>
            <a:xfrm>
              <a:off x="337037" y="3882280"/>
              <a:ext cx="1583670" cy="378614"/>
              <a:chOff x="6180667" y="4927067"/>
              <a:chExt cx="1583670" cy="378614"/>
            </a:xfrm>
          </p:grpSpPr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FFEB2F6-07CC-5167-A6C2-0BC5798EB69B}"/>
                  </a:ext>
                </a:extLst>
              </p:cNvPr>
              <p:cNvSpPr txBox="1"/>
              <p:nvPr/>
            </p:nvSpPr>
            <p:spPr>
              <a:xfrm>
                <a:off x="6180667" y="5079090"/>
                <a:ext cx="151520" cy="226591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txBody>
              <a:bodyPr wrap="square" lIns="144000" tIns="36000" rIns="144000" bIns="36000" rtlCol="0" anchor="t">
                <a:spAutoFit/>
              </a:bodyPr>
              <a:lstStyle/>
              <a:p>
                <a:pPr>
                  <a:spcAft>
                    <a:spcPts val="600"/>
                  </a:spcAft>
                </a:pPr>
                <a:endPara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033CAAE0-EDE9-A022-CEAD-E68677FC8F8C}"/>
                  </a:ext>
                </a:extLst>
              </p:cNvPr>
              <p:cNvGrpSpPr/>
              <p:nvPr/>
            </p:nvGrpSpPr>
            <p:grpSpPr>
              <a:xfrm>
                <a:off x="6332187" y="4927067"/>
                <a:ext cx="1432150" cy="378614"/>
                <a:chOff x="517037" y="4927067"/>
                <a:chExt cx="1432150" cy="378614"/>
              </a:xfrm>
            </p:grpSpPr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05E358DC-FE0C-FD44-9510-37739CA7591B}"/>
                    </a:ext>
                  </a:extLst>
                </p:cNvPr>
                <p:cNvSpPr txBox="1"/>
                <p:nvPr/>
              </p:nvSpPr>
              <p:spPr>
                <a:xfrm>
                  <a:off x="517037" y="5079090"/>
                  <a:ext cx="1432150" cy="226591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tx1"/>
                  </a:solidFill>
                </a:ln>
                <a:effectLst>
                  <a:glow rad="63500">
                    <a:schemeClr val="bg1">
                      <a:lumMod val="50000"/>
                      <a:alpha val="90000"/>
                    </a:schemeClr>
                  </a:glow>
                </a:effectLst>
              </p:spPr>
              <p:txBody>
                <a:bodyPr wrap="none" lIns="144000" tIns="36000" rIns="144000" bIns="36000" rtlCol="0" anchor="t">
                  <a:spAutoFit/>
                </a:bodyPr>
                <a:lstStyle>
                  <a:defPPr>
                    <a:defRPr lang="ko-KR"/>
                  </a:defPPr>
                  <a:lvl1pPr>
                    <a:spcAft>
                      <a:spcPts val="600"/>
                    </a:spcAft>
                    <a:defRPr sz="100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solidFill>
                        <a:sysClr val="windowText" lastClr="000000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defRPr>
                  </a:lvl1pPr>
                </a:lstStyle>
                <a:p>
                  <a:r>
                    <a:rPr lang="en-US" altLang="ko-KR" dirty="0"/>
                    <a:t>&lt;</a:t>
                  </a:r>
                  <a:r>
                    <a:rPr lang="ko-KR" altLang="en-US" dirty="0"/>
                    <a:t>아크패시브 </a:t>
                  </a:r>
                  <a:r>
                    <a:rPr lang="en-US" altLang="ko-KR" dirty="0"/>
                    <a:t>: </a:t>
                  </a:r>
                  <a:r>
                    <a:rPr lang="ko-KR" altLang="en-US" dirty="0"/>
                    <a:t>깨달음</a:t>
                  </a:r>
                  <a:r>
                    <a:rPr lang="en-US" altLang="ko-KR" dirty="0"/>
                    <a:t>&gt;</a:t>
                  </a:r>
                </a:p>
              </p:txBody>
            </p:sp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C05E1A93-131E-9E72-CC8E-6B7AC4C69E65}"/>
                    </a:ext>
                  </a:extLst>
                </p:cNvPr>
                <p:cNvSpPr txBox="1"/>
                <p:nvPr/>
              </p:nvSpPr>
              <p:spPr>
                <a:xfrm>
                  <a:off x="517037" y="4927067"/>
                  <a:ext cx="290877" cy="152023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txBody>
                <a:bodyPr wrap="none" lIns="0" tIns="0" rIns="0" bIns="0" rtlCol="0" anchor="t">
                  <a:noAutofit/>
                </a:bodyPr>
                <a:lstStyle/>
                <a:p>
                  <a:pPr>
                    <a:spcAft>
                      <a:spcPts val="600"/>
                    </a:spcAft>
                  </a:pPr>
                  <a:endParaRPr lang="en-US" altLang="ko-KR" sz="10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ysClr val="windowText" lastClr="00000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</p:txBody>
            </p:sp>
          </p:grpSp>
        </p:grp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6665D707-3F99-57EF-DF3D-F612109439C9}"/>
              </a:ext>
            </a:extLst>
          </p:cNvPr>
          <p:cNvGrpSpPr/>
          <p:nvPr/>
        </p:nvGrpSpPr>
        <p:grpSpPr>
          <a:xfrm>
            <a:off x="6096000" y="825556"/>
            <a:ext cx="4954325" cy="2786808"/>
            <a:chOff x="6096000" y="825556"/>
            <a:chExt cx="4954325" cy="2786808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CC797A3E-A2E9-1AAE-C698-C45C452E161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096000" y="825556"/>
              <a:ext cx="4954325" cy="2786808"/>
              <a:chOff x="3214960" y="2464752"/>
              <a:chExt cx="5760001" cy="3240000"/>
            </a:xfrm>
            <a:effectLst>
              <a:glow rad="127000">
                <a:schemeClr val="bg1"/>
              </a:glow>
            </a:effectLst>
          </p:grpSpPr>
          <p:pic>
            <p:nvPicPr>
              <p:cNvPr id="106" name="그림 105">
                <a:extLst>
                  <a:ext uri="{FF2B5EF4-FFF2-40B4-BE49-F238E27FC236}">
                    <a16:creationId xmlns:a16="http://schemas.microsoft.com/office/drawing/2014/main" id="{9472FA71-37E5-19F6-16A4-B275817FF1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rightnessContrast bright="-5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214960" y="2464752"/>
                <a:ext cx="5760001" cy="3240000"/>
              </a:xfrm>
              <a:prstGeom prst="rect">
                <a:avLst/>
              </a:prstGeom>
              <a:ln w="12700">
                <a:noFill/>
              </a:ln>
            </p:spPr>
          </p:pic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20BC68A-4D13-BE4D-402A-97BF88D09E20}"/>
                  </a:ext>
                </a:extLst>
              </p:cNvPr>
              <p:cNvSpPr txBox="1"/>
              <p:nvPr/>
            </p:nvSpPr>
            <p:spPr>
              <a:xfrm>
                <a:off x="3214961" y="2464752"/>
                <a:ext cx="5760000" cy="3240000"/>
              </a:xfrm>
              <a:prstGeom prst="rect">
                <a:avLst/>
              </a:prstGeom>
              <a:noFill/>
              <a:ln w="6350">
                <a:solidFill>
                  <a:srgbClr val="0070C0"/>
                </a:solidFill>
              </a:ln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/>
                <a:endPara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</p:grp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BC9DF6E2-5033-EA19-A24C-B09941A11B4B}"/>
                </a:ext>
              </a:extLst>
            </p:cNvPr>
            <p:cNvGrpSpPr/>
            <p:nvPr/>
          </p:nvGrpSpPr>
          <p:grpSpPr>
            <a:xfrm>
              <a:off x="6096000" y="825556"/>
              <a:ext cx="1155668" cy="378614"/>
              <a:chOff x="6096000" y="825556"/>
              <a:chExt cx="1155668" cy="378614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D3F7899-DE9A-A33A-4D5D-DC5AC0D11DC4}"/>
                  </a:ext>
                </a:extLst>
              </p:cNvPr>
              <p:cNvSpPr txBox="1"/>
              <p:nvPr/>
            </p:nvSpPr>
            <p:spPr>
              <a:xfrm>
                <a:off x="6247520" y="977579"/>
                <a:ext cx="1004148" cy="226591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  <a:effectLst>
                <a:glow rad="63500">
                  <a:schemeClr val="bg1">
                    <a:lumMod val="50000"/>
                    <a:alpha val="90000"/>
                  </a:schemeClr>
                </a:glow>
              </a:effectLst>
            </p:spPr>
            <p:txBody>
              <a:bodyPr wrap="none" lIns="144000" tIns="36000" rIns="144000" bIns="36000" rtlCol="0" anchor="t">
                <a:spAutoFit/>
              </a:bodyPr>
              <a:lstStyle>
                <a:defPPr>
                  <a:defRPr lang="ko-KR"/>
                </a:defPPr>
                <a:lvl1pPr>
                  <a:spcAft>
                    <a:spcPts val="600"/>
                  </a:spcAft>
                  <a:defRPr sz="100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ysClr val="windowText" lastClr="00000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defRPr>
                </a:lvl1pPr>
              </a:lstStyle>
              <a:p>
                <a:r>
                  <a:rPr lang="en-US" altLang="ko-KR" dirty="0"/>
                  <a:t>&lt;</a:t>
                </a:r>
                <a:r>
                  <a:rPr lang="ko-KR" altLang="en-US" dirty="0"/>
                  <a:t>아이덴티티</a:t>
                </a:r>
                <a:r>
                  <a:rPr lang="en-US" altLang="ko-KR" dirty="0"/>
                  <a:t>&gt;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B0E8B81-078D-C93A-D941-0B54E103A66C}"/>
                  </a:ext>
                </a:extLst>
              </p:cNvPr>
              <p:cNvSpPr txBox="1"/>
              <p:nvPr/>
            </p:nvSpPr>
            <p:spPr>
              <a:xfrm>
                <a:off x="6096000" y="977579"/>
                <a:ext cx="151520" cy="226591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txBody>
              <a:bodyPr wrap="square" lIns="144000" tIns="36000" rIns="144000" bIns="36000" rtlCol="0" anchor="t">
                <a:spAutoFit/>
              </a:bodyPr>
              <a:lstStyle/>
              <a:p>
                <a:pPr>
                  <a:spcAft>
                    <a:spcPts val="600"/>
                  </a:spcAft>
                </a:pPr>
                <a:endPara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6BDAC9B4-2408-78D0-EC67-8B7C83D24C52}"/>
                  </a:ext>
                </a:extLst>
              </p:cNvPr>
              <p:cNvSpPr txBox="1"/>
              <p:nvPr/>
            </p:nvSpPr>
            <p:spPr>
              <a:xfrm>
                <a:off x="6247520" y="825556"/>
                <a:ext cx="290877" cy="152023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txBody>
              <a:bodyPr wrap="none" lIns="0" tIns="0" rIns="0" bIns="0" rtlCol="0" anchor="t">
                <a:noAutofit/>
              </a:bodyPr>
              <a:lstStyle/>
              <a:p>
                <a:pPr>
                  <a:spcAft>
                    <a:spcPts val="600"/>
                  </a:spcAft>
                </a:pPr>
                <a:endPara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</p:grpSp>
      </p:grpSp>
      <p:sp>
        <p:nvSpPr>
          <p:cNvPr id="15" name="슬라이드 번호 개체 틀 14">
            <a:extLst>
              <a:ext uri="{FF2B5EF4-FFF2-40B4-BE49-F238E27FC236}">
                <a16:creationId xmlns:a16="http://schemas.microsoft.com/office/drawing/2014/main" id="{4232CBBC-AF11-F6BF-3204-8621E4072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p.</a:t>
            </a:r>
            <a:fld id="{070F40F9-ACE8-4B8E-BEF3-4D4725501AF7}" type="slidenum">
              <a:rPr lang="ko-KR" altLang="en-US" smtClean="0"/>
              <a:pPr/>
              <a:t>3</a:t>
            </a:fld>
            <a:r>
              <a:rPr lang="en-US" altLang="ko-KR"/>
              <a:t>/8</a:t>
            </a:r>
            <a:endParaRPr lang="ko-KR" altLang="en-US" dirty="0"/>
          </a:p>
        </p:txBody>
      </p:sp>
      <p:sp>
        <p:nvSpPr>
          <p:cNvPr id="22" name="제목 21">
            <a:extLst>
              <a:ext uri="{FF2B5EF4-FFF2-40B4-BE49-F238E27FC236}">
                <a16:creationId xmlns:a16="http://schemas.microsoft.com/office/drawing/2014/main" id="{06785577-334F-A9F5-3AD8-179EE923C50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956098" y="79729"/>
            <a:ext cx="161904" cy="13850"/>
          </a:xfrm>
        </p:spPr>
        <p:txBody>
          <a:bodyPr vert="horz" wrap="none" lIns="0" tIns="0" rIns="0" bIns="0" rtlCol="0" anchor="ctr">
            <a:spAutoFit/>
          </a:bodyPr>
          <a:lstStyle/>
          <a:p>
            <a:r>
              <a:rPr lang="ko-KR" altLang="en-US" sz="100" dirty="0">
                <a:solidFill>
                  <a:schemeClr val="bg1"/>
                </a:solidFill>
              </a:rPr>
              <a:t>분석</a:t>
            </a:r>
            <a:r>
              <a:rPr lang="en-US" altLang="ko-KR" sz="100" dirty="0">
                <a:solidFill>
                  <a:schemeClr val="bg1"/>
                </a:solidFill>
              </a:rPr>
              <a:t>_1 : </a:t>
            </a:r>
            <a:r>
              <a:rPr lang="ko-KR" altLang="en-US" sz="100" dirty="0">
                <a:solidFill>
                  <a:schemeClr val="bg1"/>
                </a:solidFill>
              </a:rPr>
              <a:t>전투 시스템 </a:t>
            </a:r>
            <a:r>
              <a:rPr lang="ko-KR" altLang="en-US" sz="100" dirty="0" err="1">
                <a:solidFill>
                  <a:schemeClr val="bg1"/>
                </a:solidFill>
              </a:rPr>
              <a:t>역기획</a:t>
            </a:r>
            <a:endParaRPr lang="ko-KR" altLang="en-US" sz="100" dirty="0">
              <a:solidFill>
                <a:schemeClr val="bg1"/>
              </a:solidFill>
            </a:endParaRPr>
          </a:p>
        </p:txBody>
      </p: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20BFF677-F23D-A2E1-EA08-D9D45B054090}"/>
              </a:ext>
            </a:extLst>
          </p:cNvPr>
          <p:cNvGrpSpPr/>
          <p:nvPr/>
        </p:nvGrpSpPr>
        <p:grpSpPr>
          <a:xfrm>
            <a:off x="2967492" y="645556"/>
            <a:ext cx="2323869" cy="195843"/>
            <a:chOff x="8907482" y="240743"/>
            <a:chExt cx="2323869" cy="195843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E64C328-CF8D-2236-5168-4CDE5129C85A}"/>
                </a:ext>
              </a:extLst>
            </p:cNvPr>
            <p:cNvSpPr txBox="1"/>
            <p:nvPr/>
          </p:nvSpPr>
          <p:spPr>
            <a:xfrm>
              <a:off x="8907482" y="261720"/>
              <a:ext cx="538609" cy="153888"/>
            </a:xfrm>
            <a:prstGeom prst="rect">
              <a:avLst/>
            </a:prstGeom>
          </p:spPr>
          <p:txBody>
            <a:bodyPr wrap="none" lIns="0" tIns="0" rIns="0" bIns="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문서 경로 </a:t>
              </a:r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:</a:t>
              </a:r>
            </a:p>
          </p:txBody>
        </p: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CB83D7BF-3F28-E69F-12BF-296863783B51}"/>
                </a:ext>
              </a:extLst>
            </p:cNvPr>
            <p:cNvGrpSpPr/>
            <p:nvPr/>
          </p:nvGrpSpPr>
          <p:grpSpPr>
            <a:xfrm>
              <a:off x="9514789" y="240743"/>
              <a:ext cx="720317" cy="195843"/>
              <a:chOff x="9560211" y="380822"/>
              <a:chExt cx="720317" cy="195843"/>
            </a:xfrm>
          </p:grpSpPr>
          <p:grpSp>
            <p:nvGrpSpPr>
              <p:cNvPr id="44" name="그룹 43">
                <a:extLst>
                  <a:ext uri="{FF2B5EF4-FFF2-40B4-BE49-F238E27FC236}">
                    <a16:creationId xmlns:a16="http://schemas.microsoft.com/office/drawing/2014/main" id="{9BBCB95A-2313-482F-38E1-EEA1870D34C6}"/>
                  </a:ext>
                </a:extLst>
              </p:cNvPr>
              <p:cNvGrpSpPr/>
              <p:nvPr/>
            </p:nvGrpSpPr>
            <p:grpSpPr>
              <a:xfrm>
                <a:off x="9574949" y="388743"/>
                <a:ext cx="690840" cy="180000"/>
                <a:chOff x="9574949" y="244703"/>
                <a:chExt cx="690840" cy="180000"/>
              </a:xfrm>
            </p:grpSpPr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8FBA93AA-7753-B34D-167B-32A0F10EA943}"/>
                    </a:ext>
                  </a:extLst>
                </p:cNvPr>
                <p:cNvSpPr txBox="1"/>
                <p:nvPr/>
              </p:nvSpPr>
              <p:spPr>
                <a:xfrm>
                  <a:off x="9754949" y="257759"/>
                  <a:ext cx="510840" cy="153888"/>
                </a:xfrm>
                <a:prstGeom prst="rect">
                  <a:avLst/>
                </a:prstGeom>
                <a:noFill/>
              </p:spPr>
              <p:txBody>
                <a:bodyPr wrap="none" lIns="36000" tIns="0" rIns="0" bIns="0" rtlCol="0" anchor="b">
                  <a:spAutoFit/>
                </a:bodyPr>
                <a:lstStyle/>
                <a:p>
                  <a:pPr algn="ctr"/>
                  <a:r>
                    <a:rPr lang="ko-KR" altLang="en-US" sz="1000" u="sng" dirty="0">
                      <a:solidFill>
                        <a:srgbClr val="0070C0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웹 사이트</a:t>
                  </a:r>
                  <a:endParaRPr lang="ko-KR" altLang="en-US" sz="1100" u="sng" dirty="0">
                    <a:solidFill>
                      <a:srgbClr val="0070C0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  <p:pic>
              <p:nvPicPr>
                <p:cNvPr id="25" name="그림 24" descr="원, 상징, 로고, 그래픽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8A6B8379-6EF6-6804-3660-9BAE1D96EF3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102" t="4102" r="4458" b="4458"/>
                <a:stretch>
                  <a:fillRect/>
                </a:stretch>
              </p:blipFill>
              <p:spPr>
                <a:xfrm>
                  <a:off x="9574949" y="244703"/>
                  <a:ext cx="180000" cy="180000"/>
                </a:xfrm>
                <a:prstGeom prst="ellipse">
                  <a:avLst/>
                </a:prstGeom>
              </p:spPr>
            </p:pic>
          </p:grpSp>
          <p:sp>
            <p:nvSpPr>
              <p:cNvPr id="43" name="직사각형 42">
                <a:hlinkClick r:id="rId10" tooltip="웹사이트 열기"/>
                <a:extLst>
                  <a:ext uri="{FF2B5EF4-FFF2-40B4-BE49-F238E27FC236}">
                    <a16:creationId xmlns:a16="http://schemas.microsoft.com/office/drawing/2014/main" id="{6F7B1D72-A750-493E-1F57-33F6C266ABAA}"/>
                  </a:ext>
                </a:extLst>
              </p:cNvPr>
              <p:cNvSpPr/>
              <p:nvPr/>
            </p:nvSpPr>
            <p:spPr>
              <a:xfrm>
                <a:off x="9560211" y="380822"/>
                <a:ext cx="720317" cy="19584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4" name="화살표: 오른쪽 33">
              <a:extLst>
                <a:ext uri="{FF2B5EF4-FFF2-40B4-BE49-F238E27FC236}">
                  <a16:creationId xmlns:a16="http://schemas.microsoft.com/office/drawing/2014/main" id="{F39B8715-F78C-E51C-971B-9678ED4CE4F3}"/>
                </a:ext>
              </a:extLst>
            </p:cNvPr>
            <p:cNvSpPr/>
            <p:nvPr/>
          </p:nvSpPr>
          <p:spPr>
            <a:xfrm>
              <a:off x="10288597" y="281943"/>
              <a:ext cx="185788" cy="113442"/>
            </a:xfrm>
            <a:prstGeom prst="rightArrow">
              <a:avLst/>
            </a:prstGeom>
            <a:solidFill>
              <a:srgbClr val="FAFCBC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3" name="그룹 72">
              <a:extLst>
                <a:ext uri="{FF2B5EF4-FFF2-40B4-BE49-F238E27FC236}">
                  <a16:creationId xmlns:a16="http://schemas.microsoft.com/office/drawing/2014/main" id="{F7008153-1397-2685-7F4B-CC1047FEB9AB}"/>
                </a:ext>
              </a:extLst>
            </p:cNvPr>
            <p:cNvGrpSpPr/>
            <p:nvPr/>
          </p:nvGrpSpPr>
          <p:grpSpPr>
            <a:xfrm>
              <a:off x="10500899" y="240743"/>
              <a:ext cx="730452" cy="195843"/>
              <a:chOff x="10500899" y="240743"/>
              <a:chExt cx="730452" cy="195843"/>
            </a:xfrm>
          </p:grpSpPr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0E7D368-592C-A681-1013-705953BF54C7}"/>
                  </a:ext>
                </a:extLst>
              </p:cNvPr>
              <p:cNvSpPr txBox="1"/>
              <p:nvPr/>
            </p:nvSpPr>
            <p:spPr>
              <a:xfrm>
                <a:off x="10500899" y="261720"/>
                <a:ext cx="730452" cy="153888"/>
              </a:xfrm>
              <a:prstGeom prst="rect">
                <a:avLst/>
              </a:prstGeom>
              <a:noFill/>
            </p:spPr>
            <p:txBody>
              <a:bodyPr wrap="none" lIns="36000" tIns="0" rIns="0" bIns="0" rtlCol="0" anchor="b">
                <a:spAutoFit/>
              </a:bodyPr>
              <a:lstStyle/>
              <a:p>
                <a:r>
                  <a:rPr lang="ko-KR" altLang="en-US" sz="1000" u="sng" dirty="0">
                    <a:solidFill>
                      <a:srgbClr val="0070C0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창술사 </a:t>
                </a:r>
                <a:r>
                  <a:rPr lang="ko-KR" altLang="en-US" sz="1000" u="sng" dirty="0" err="1">
                    <a:solidFill>
                      <a:srgbClr val="0070C0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역기획</a:t>
                </a:r>
                <a:endParaRPr lang="ko-KR" altLang="en-US" sz="1100" u="sng" dirty="0">
                  <a:solidFill>
                    <a:srgbClr val="0070C0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  <p:sp>
            <p:nvSpPr>
              <p:cNvPr id="40" name="직사각형 39">
                <a:hlinkClick r:id="rId11" tooltip="창술사 역기획 문서 페이지"/>
                <a:extLst>
                  <a:ext uri="{FF2B5EF4-FFF2-40B4-BE49-F238E27FC236}">
                    <a16:creationId xmlns:a16="http://schemas.microsoft.com/office/drawing/2014/main" id="{3C13C728-5B46-A723-077A-5A47930F05D5}"/>
                  </a:ext>
                </a:extLst>
              </p:cNvPr>
              <p:cNvSpPr/>
              <p:nvPr/>
            </p:nvSpPr>
            <p:spPr>
              <a:xfrm>
                <a:off x="10512636" y="240743"/>
                <a:ext cx="718715" cy="19584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757346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C5F839-3DAE-0EC2-8556-F189AB342F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97152590-CF1A-A7FB-EA30-839F23022875}"/>
              </a:ext>
            </a:extLst>
          </p:cNvPr>
          <p:cNvGrpSpPr/>
          <p:nvPr/>
        </p:nvGrpSpPr>
        <p:grpSpPr>
          <a:xfrm>
            <a:off x="337038" y="127357"/>
            <a:ext cx="11520000" cy="353561"/>
            <a:chOff x="192088" y="90845"/>
            <a:chExt cx="11520000" cy="35356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27CD34A-D77B-A494-32DA-5DFD061AA2A1}"/>
                </a:ext>
              </a:extLst>
            </p:cNvPr>
            <p:cNvSpPr txBox="1"/>
            <p:nvPr/>
          </p:nvSpPr>
          <p:spPr>
            <a:xfrm>
              <a:off x="192088" y="90845"/>
              <a:ext cx="2992807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b">
              <a:spAutoFit/>
            </a:bodyPr>
            <a:lstStyle/>
            <a:p>
              <a:r>
                <a:rPr lang="ko-KR" altLang="en-US" sz="1400" dirty="0">
                  <a:latin typeface="페이퍼로지 7 Bold" pitchFamily="2" charset="-127"/>
                  <a:ea typeface="페이퍼로지 7 Bold" pitchFamily="2" charset="-127"/>
                  <a:cs typeface="Pretendard Medium" panose="02000603000000020004" pitchFamily="2" charset="-127"/>
                </a:rPr>
                <a:t>전투를 </a:t>
              </a:r>
              <a:r>
                <a:rPr lang="ko-KR" altLang="en-US" dirty="0">
                  <a:solidFill>
                    <a:srgbClr val="0070C0"/>
                  </a:solidFill>
                  <a:latin typeface="페이퍼로지 7 Bold" pitchFamily="2" charset="-127"/>
                  <a:ea typeface="페이퍼로지 7 Bold" pitchFamily="2" charset="-127"/>
                  <a:cs typeface="Pretendard Medium" panose="02000603000000020004" pitchFamily="2" charset="-127"/>
                </a:rPr>
                <a:t>분석</a:t>
              </a:r>
              <a:r>
                <a:rPr lang="ko-KR" altLang="en-US" sz="1400" dirty="0">
                  <a:latin typeface="페이퍼로지 7 Bold" pitchFamily="2" charset="-127"/>
                  <a:ea typeface="페이퍼로지 7 Bold" pitchFamily="2" charset="-127"/>
                  <a:cs typeface="Pretendard Medium" panose="02000603000000020004" pitchFamily="2" charset="-127"/>
                </a:rPr>
                <a:t>하다</a:t>
              </a:r>
              <a:r>
                <a:rPr lang="en-US" altLang="ko-KR" sz="1400" dirty="0">
                  <a:latin typeface="페이퍼로지 5 Medium" pitchFamily="2" charset="-127"/>
                  <a:ea typeface="페이퍼로지 5 Medium" pitchFamily="2" charset="-127"/>
                  <a:cs typeface="Pretendard Medium" panose="02000603000000020004" pitchFamily="2" charset="-127"/>
                </a:rPr>
                <a:t>: </a:t>
              </a:r>
              <a:r>
                <a:rPr lang="ko-KR" altLang="en-US" sz="1400" dirty="0">
                  <a:solidFill>
                    <a:srgbClr val="0070C0"/>
                  </a:solidFill>
                  <a:latin typeface="페이퍼로지 5 Medium" pitchFamily="2" charset="-127"/>
                  <a:ea typeface="페이퍼로지 5 Medium" pitchFamily="2" charset="-127"/>
                  <a:cs typeface="Pretendard Medium" panose="02000603000000020004" pitchFamily="2" charset="-127"/>
                </a:rPr>
                <a:t>역기획</a:t>
              </a:r>
              <a:r>
                <a:rPr lang="ko-KR" altLang="en-US" sz="1400" dirty="0">
                  <a:latin typeface="페이퍼로지 5 Medium" pitchFamily="2" charset="-127"/>
                  <a:ea typeface="페이퍼로지 5 Medium" pitchFamily="2" charset="-127"/>
                  <a:cs typeface="Pretendard Medium" panose="02000603000000020004" pitchFamily="2" charset="-127"/>
                </a:rPr>
                <a:t>과 데이터 테이블</a:t>
              </a: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A6BEC5FC-DF92-5709-B073-3A1AB79C46E7}"/>
                </a:ext>
              </a:extLst>
            </p:cNvPr>
            <p:cNvCxnSpPr>
              <a:cxnSpLocks/>
            </p:cNvCxnSpPr>
            <p:nvPr/>
          </p:nvCxnSpPr>
          <p:spPr>
            <a:xfrm>
              <a:off x="192088" y="444406"/>
              <a:ext cx="11520000" cy="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3AC4D170-B247-42F8-F6C2-315E76FC51FA}"/>
              </a:ext>
            </a:extLst>
          </p:cNvPr>
          <p:cNvGrpSpPr/>
          <p:nvPr/>
        </p:nvGrpSpPr>
        <p:grpSpPr>
          <a:xfrm>
            <a:off x="337037" y="645556"/>
            <a:ext cx="1876546" cy="180000"/>
            <a:chOff x="337037" y="577797"/>
            <a:chExt cx="1876546" cy="180000"/>
          </a:xfrm>
        </p:grpSpPr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37986FAF-4F59-F41E-F158-EBB946258BB5}"/>
                </a:ext>
              </a:extLst>
            </p:cNvPr>
            <p:cNvSpPr txBox="1"/>
            <p:nvPr/>
          </p:nvSpPr>
          <p:spPr>
            <a:xfrm>
              <a:off x="337037" y="577797"/>
              <a:ext cx="180000" cy="180000"/>
            </a:xfrm>
            <a:prstGeom prst="rect">
              <a:avLst/>
            </a:prstGeom>
            <a:solidFill>
              <a:srgbClr val="E1F2FF"/>
            </a:solidFill>
            <a:ln w="6350">
              <a:solidFill>
                <a:srgbClr val="0070C0"/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1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FC558776-33AE-8FB5-C2DB-0CE3D66B31E6}"/>
                </a:ext>
              </a:extLst>
            </p:cNvPr>
            <p:cNvSpPr txBox="1"/>
            <p:nvPr/>
          </p:nvSpPr>
          <p:spPr>
            <a:xfrm>
              <a:off x="517037" y="590853"/>
              <a:ext cx="1696546" cy="153888"/>
            </a:xfrm>
            <a:prstGeom prst="rect">
              <a:avLst/>
            </a:prstGeom>
          </p:spPr>
          <p:txBody>
            <a:bodyPr wrap="none" lIns="72000" tIns="0" rIns="0" bIns="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‘</a:t>
              </a: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창술사</a:t>
              </a:r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’ </a:t>
              </a: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전투 시스템 </a:t>
              </a:r>
              <a:r>
                <a:rPr lang="ko-KR" altLang="en-US" sz="1000" dirty="0" err="1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역기획</a:t>
              </a: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 샘플</a:t>
              </a: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D39A5920-B088-A0E2-AD2E-E7EDC9D3B839}"/>
              </a:ext>
            </a:extLst>
          </p:cNvPr>
          <p:cNvGrpSpPr/>
          <p:nvPr/>
        </p:nvGrpSpPr>
        <p:grpSpPr>
          <a:xfrm>
            <a:off x="337037" y="825556"/>
            <a:ext cx="4954324" cy="2786808"/>
            <a:chOff x="337037" y="825556"/>
            <a:chExt cx="4954324" cy="2786808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78DF8C6E-1BED-5895-A22F-4E8E66505C9A}"/>
                </a:ext>
              </a:extLst>
            </p:cNvPr>
            <p:cNvGrpSpPr/>
            <p:nvPr/>
          </p:nvGrpSpPr>
          <p:grpSpPr>
            <a:xfrm>
              <a:off x="337037" y="825556"/>
              <a:ext cx="4954324" cy="2786808"/>
              <a:chOff x="337037" y="825556"/>
              <a:chExt cx="4954324" cy="2786808"/>
            </a:xfrm>
          </p:grpSpPr>
          <p:pic>
            <p:nvPicPr>
              <p:cNvPr id="104" name="그림 103">
                <a:extLst>
                  <a:ext uri="{FF2B5EF4-FFF2-40B4-BE49-F238E27FC236}">
                    <a16:creationId xmlns:a16="http://schemas.microsoft.com/office/drawing/2014/main" id="{95727C76-8A27-2E28-C59E-9A19866E9B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-5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37037" y="825556"/>
                <a:ext cx="4954322" cy="2786808"/>
              </a:xfrm>
              <a:prstGeom prst="rect">
                <a:avLst/>
              </a:prstGeom>
              <a:ln w="12700">
                <a:noFill/>
              </a:ln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278362B-77CF-DE7C-6A9A-9F3B3EEFA52C}"/>
                  </a:ext>
                </a:extLst>
              </p:cNvPr>
              <p:cNvSpPr txBox="1"/>
              <p:nvPr/>
            </p:nvSpPr>
            <p:spPr>
              <a:xfrm>
                <a:off x="337037" y="825556"/>
                <a:ext cx="4954324" cy="2786808"/>
              </a:xfrm>
              <a:prstGeom prst="rect">
                <a:avLst/>
              </a:prstGeom>
              <a:noFill/>
              <a:ln w="6350">
                <a:solidFill>
                  <a:srgbClr val="0070C0"/>
                </a:solidFill>
              </a:ln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/>
                <a:endPara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</p:grp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8741AC34-C44C-0991-9396-61B919516244}"/>
                </a:ext>
              </a:extLst>
            </p:cNvPr>
            <p:cNvGrpSpPr/>
            <p:nvPr/>
          </p:nvGrpSpPr>
          <p:grpSpPr>
            <a:xfrm>
              <a:off x="337037" y="825556"/>
              <a:ext cx="823847" cy="378614"/>
              <a:chOff x="365515" y="834162"/>
              <a:chExt cx="823847" cy="378614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36AB011-CE7E-233A-6692-C1343EE5B7E6}"/>
                  </a:ext>
                </a:extLst>
              </p:cNvPr>
              <p:cNvSpPr txBox="1"/>
              <p:nvPr/>
            </p:nvSpPr>
            <p:spPr>
              <a:xfrm>
                <a:off x="517035" y="986185"/>
                <a:ext cx="672327" cy="226591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  <a:effectLst>
                <a:glow rad="63500">
                  <a:schemeClr val="bg1">
                    <a:lumMod val="50000"/>
                    <a:alpha val="90000"/>
                  </a:schemeClr>
                </a:glow>
              </a:effectLst>
            </p:spPr>
            <p:txBody>
              <a:bodyPr wrap="none" lIns="144000" tIns="36000" rIns="144000" bIns="36000" rtlCol="0" anchor="t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altLang="ko-KR" sz="10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ysClr val="windowText" lastClr="00000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&lt;</a:t>
                </a:r>
                <a:r>
                  <a:rPr lang="ko-KR" altLang="en-US" sz="10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ysClr val="windowText" lastClr="00000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개요</a:t>
                </a:r>
                <a:r>
                  <a:rPr lang="en-US" altLang="ko-KR" sz="10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ysClr val="windowText" lastClr="00000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&gt;</a:t>
                </a:r>
              </a:p>
            </p:txBody>
          </p: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9895E0E-E8E5-1183-89D1-A9985B79BE91}"/>
                  </a:ext>
                </a:extLst>
              </p:cNvPr>
              <p:cNvSpPr txBox="1"/>
              <p:nvPr/>
            </p:nvSpPr>
            <p:spPr>
              <a:xfrm>
                <a:off x="365515" y="986185"/>
                <a:ext cx="151520" cy="226591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txBody>
              <a:bodyPr wrap="square" lIns="144000" tIns="36000" rIns="144000" bIns="36000" rtlCol="0" anchor="t">
                <a:spAutoFit/>
              </a:bodyPr>
              <a:lstStyle/>
              <a:p>
                <a:pPr>
                  <a:spcAft>
                    <a:spcPts val="600"/>
                  </a:spcAft>
                </a:pPr>
                <a:endPara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27B170D-20C7-C868-A9D6-C7D93CE7EFF4}"/>
                  </a:ext>
                </a:extLst>
              </p:cNvPr>
              <p:cNvSpPr txBox="1"/>
              <p:nvPr/>
            </p:nvSpPr>
            <p:spPr>
              <a:xfrm>
                <a:off x="517035" y="834162"/>
                <a:ext cx="290877" cy="152023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txBody>
              <a:bodyPr wrap="none" lIns="0" tIns="0" rIns="0" bIns="0" rtlCol="0" anchor="t">
                <a:noAutofit/>
              </a:bodyPr>
              <a:lstStyle/>
              <a:p>
                <a:pPr>
                  <a:spcAft>
                    <a:spcPts val="600"/>
                  </a:spcAft>
                </a:pPr>
                <a:endPara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</p:grp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9D7E2D15-7BD5-7683-B791-377FF14717DD}"/>
              </a:ext>
            </a:extLst>
          </p:cNvPr>
          <p:cNvGrpSpPr/>
          <p:nvPr/>
        </p:nvGrpSpPr>
        <p:grpSpPr>
          <a:xfrm>
            <a:off x="337037" y="3882280"/>
            <a:ext cx="4954325" cy="2786808"/>
            <a:chOff x="337037" y="3882280"/>
            <a:chExt cx="4954325" cy="2786808"/>
          </a:xfrm>
        </p:grpSpPr>
        <p:pic>
          <p:nvPicPr>
            <p:cNvPr id="107" name="그림 106">
              <a:extLst>
                <a:ext uri="{FF2B5EF4-FFF2-40B4-BE49-F238E27FC236}">
                  <a16:creationId xmlns:a16="http://schemas.microsoft.com/office/drawing/2014/main" id="{C4450321-5393-A3C9-C0F0-4304447B2C5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-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37037" y="3882280"/>
              <a:ext cx="4954325" cy="2786807"/>
            </a:xfrm>
            <a:prstGeom prst="rect">
              <a:avLst/>
            </a:prstGeom>
            <a:ln w="12700">
              <a:noFill/>
            </a:ln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A06E6A0-176F-1964-C4FF-35D9CE5129B7}"/>
                </a:ext>
              </a:extLst>
            </p:cNvPr>
            <p:cNvSpPr txBox="1"/>
            <p:nvPr/>
          </p:nvSpPr>
          <p:spPr>
            <a:xfrm>
              <a:off x="337038" y="3882280"/>
              <a:ext cx="4954324" cy="2786808"/>
            </a:xfrm>
            <a:prstGeom prst="rect">
              <a:avLst/>
            </a:prstGeom>
            <a:noFill/>
            <a:ln w="6350">
              <a:solidFill>
                <a:srgbClr val="0070C0"/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0EC1AC65-0515-EAD1-1052-9912F8BCAB2D}"/>
                </a:ext>
              </a:extLst>
            </p:cNvPr>
            <p:cNvGrpSpPr/>
            <p:nvPr/>
          </p:nvGrpSpPr>
          <p:grpSpPr>
            <a:xfrm>
              <a:off x="337037" y="3882280"/>
              <a:ext cx="1583670" cy="378614"/>
              <a:chOff x="6180667" y="4927067"/>
              <a:chExt cx="1583670" cy="378614"/>
            </a:xfrm>
          </p:grpSpPr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023B0DC-4983-B7CF-7C7F-D7931760CC5C}"/>
                  </a:ext>
                </a:extLst>
              </p:cNvPr>
              <p:cNvSpPr txBox="1"/>
              <p:nvPr/>
            </p:nvSpPr>
            <p:spPr>
              <a:xfrm>
                <a:off x="6180667" y="5079090"/>
                <a:ext cx="151520" cy="226591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txBody>
              <a:bodyPr wrap="square" lIns="144000" tIns="36000" rIns="144000" bIns="36000" rtlCol="0" anchor="t">
                <a:spAutoFit/>
              </a:bodyPr>
              <a:lstStyle/>
              <a:p>
                <a:pPr>
                  <a:spcAft>
                    <a:spcPts val="600"/>
                  </a:spcAft>
                </a:pPr>
                <a:endPara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734DC3A5-68A0-E977-878E-D61B65254F4A}"/>
                  </a:ext>
                </a:extLst>
              </p:cNvPr>
              <p:cNvGrpSpPr/>
              <p:nvPr/>
            </p:nvGrpSpPr>
            <p:grpSpPr>
              <a:xfrm>
                <a:off x="6332187" y="4927067"/>
                <a:ext cx="1432150" cy="378614"/>
                <a:chOff x="517037" y="4927067"/>
                <a:chExt cx="1432150" cy="378614"/>
              </a:xfrm>
            </p:grpSpPr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47F690B6-CB3C-5AD2-C01C-756996509738}"/>
                    </a:ext>
                  </a:extLst>
                </p:cNvPr>
                <p:cNvSpPr txBox="1"/>
                <p:nvPr/>
              </p:nvSpPr>
              <p:spPr>
                <a:xfrm>
                  <a:off x="517037" y="5079090"/>
                  <a:ext cx="1432150" cy="226591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tx1"/>
                  </a:solidFill>
                </a:ln>
                <a:effectLst>
                  <a:glow rad="63500">
                    <a:schemeClr val="bg1">
                      <a:lumMod val="50000"/>
                      <a:alpha val="90000"/>
                    </a:schemeClr>
                  </a:glow>
                </a:effectLst>
              </p:spPr>
              <p:txBody>
                <a:bodyPr wrap="none" lIns="144000" tIns="36000" rIns="144000" bIns="36000" rtlCol="0" anchor="t">
                  <a:spAutoFit/>
                </a:bodyPr>
                <a:lstStyle>
                  <a:defPPr>
                    <a:defRPr lang="ko-KR"/>
                  </a:defPPr>
                  <a:lvl1pPr>
                    <a:spcAft>
                      <a:spcPts val="600"/>
                    </a:spcAft>
                    <a:defRPr sz="100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solidFill>
                        <a:sysClr val="windowText" lastClr="000000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defRPr>
                  </a:lvl1pPr>
                </a:lstStyle>
                <a:p>
                  <a:r>
                    <a:rPr lang="en-US" altLang="ko-KR" dirty="0"/>
                    <a:t>&lt;</a:t>
                  </a:r>
                  <a:r>
                    <a:rPr lang="ko-KR" altLang="en-US" dirty="0"/>
                    <a:t>아크패시브 </a:t>
                  </a:r>
                  <a:r>
                    <a:rPr lang="en-US" altLang="ko-KR" dirty="0"/>
                    <a:t>: </a:t>
                  </a:r>
                  <a:r>
                    <a:rPr lang="ko-KR" altLang="en-US" dirty="0"/>
                    <a:t>깨달음</a:t>
                  </a:r>
                  <a:r>
                    <a:rPr lang="en-US" altLang="ko-KR" dirty="0"/>
                    <a:t>&gt;</a:t>
                  </a:r>
                </a:p>
              </p:txBody>
            </p:sp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6CC9A75D-53A7-BCBD-3E16-7F466A53F6A3}"/>
                    </a:ext>
                  </a:extLst>
                </p:cNvPr>
                <p:cNvSpPr txBox="1"/>
                <p:nvPr/>
              </p:nvSpPr>
              <p:spPr>
                <a:xfrm>
                  <a:off x="517037" y="4927067"/>
                  <a:ext cx="290877" cy="152023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txBody>
                <a:bodyPr wrap="none" lIns="0" tIns="0" rIns="0" bIns="0" rtlCol="0" anchor="t">
                  <a:noAutofit/>
                </a:bodyPr>
                <a:lstStyle/>
                <a:p>
                  <a:pPr>
                    <a:spcAft>
                      <a:spcPts val="600"/>
                    </a:spcAft>
                  </a:pPr>
                  <a:endParaRPr lang="en-US" altLang="ko-KR" sz="10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ysClr val="windowText" lastClr="00000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</p:txBody>
            </p:sp>
          </p:grpSp>
        </p:grp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FC17EF59-01A9-676D-6345-C191B4269F32}"/>
              </a:ext>
            </a:extLst>
          </p:cNvPr>
          <p:cNvGrpSpPr/>
          <p:nvPr/>
        </p:nvGrpSpPr>
        <p:grpSpPr>
          <a:xfrm>
            <a:off x="6096000" y="825556"/>
            <a:ext cx="4954325" cy="2786808"/>
            <a:chOff x="6096000" y="825556"/>
            <a:chExt cx="4954325" cy="2786808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263A2ED1-01F1-636D-3055-ED223450F1B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096000" y="825556"/>
              <a:ext cx="4954325" cy="2786808"/>
              <a:chOff x="3214960" y="2464752"/>
              <a:chExt cx="5760001" cy="3240000"/>
            </a:xfrm>
            <a:effectLst>
              <a:glow rad="127000">
                <a:schemeClr val="bg1"/>
              </a:glow>
            </a:effectLst>
          </p:grpSpPr>
          <p:pic>
            <p:nvPicPr>
              <p:cNvPr id="106" name="그림 105">
                <a:extLst>
                  <a:ext uri="{FF2B5EF4-FFF2-40B4-BE49-F238E27FC236}">
                    <a16:creationId xmlns:a16="http://schemas.microsoft.com/office/drawing/2014/main" id="{5F3C32CB-36F7-E8B9-6063-0FCCC40F0C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rightnessContrast bright="-5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214960" y="2464752"/>
                <a:ext cx="5760001" cy="3240000"/>
              </a:xfrm>
              <a:prstGeom prst="rect">
                <a:avLst/>
              </a:prstGeom>
              <a:ln w="12700">
                <a:noFill/>
              </a:ln>
            </p:spPr>
          </p:pic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FDD4AA0-D98B-953C-9C05-9C8E70AFF38F}"/>
                  </a:ext>
                </a:extLst>
              </p:cNvPr>
              <p:cNvSpPr txBox="1"/>
              <p:nvPr/>
            </p:nvSpPr>
            <p:spPr>
              <a:xfrm>
                <a:off x="3214961" y="2464752"/>
                <a:ext cx="5760000" cy="3240000"/>
              </a:xfrm>
              <a:prstGeom prst="rect">
                <a:avLst/>
              </a:prstGeom>
              <a:noFill/>
              <a:ln w="6350">
                <a:solidFill>
                  <a:srgbClr val="0070C0"/>
                </a:solidFill>
              </a:ln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/>
                <a:endPara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</p:grp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96F27B46-AC16-25CC-861C-51A0944AAA9F}"/>
                </a:ext>
              </a:extLst>
            </p:cNvPr>
            <p:cNvGrpSpPr/>
            <p:nvPr/>
          </p:nvGrpSpPr>
          <p:grpSpPr>
            <a:xfrm>
              <a:off x="6096000" y="825556"/>
              <a:ext cx="1155668" cy="378614"/>
              <a:chOff x="6096000" y="825556"/>
              <a:chExt cx="1155668" cy="378614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7E10D90-24EF-4D6B-C4D4-DEF6345784A1}"/>
                  </a:ext>
                </a:extLst>
              </p:cNvPr>
              <p:cNvSpPr txBox="1"/>
              <p:nvPr/>
            </p:nvSpPr>
            <p:spPr>
              <a:xfrm>
                <a:off x="6247520" y="977579"/>
                <a:ext cx="1004148" cy="226591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  <a:effectLst>
                <a:glow rad="63500">
                  <a:schemeClr val="bg1">
                    <a:lumMod val="50000"/>
                    <a:alpha val="90000"/>
                  </a:schemeClr>
                </a:glow>
              </a:effectLst>
            </p:spPr>
            <p:txBody>
              <a:bodyPr wrap="none" lIns="144000" tIns="36000" rIns="144000" bIns="36000" rtlCol="0" anchor="t">
                <a:spAutoFit/>
              </a:bodyPr>
              <a:lstStyle>
                <a:defPPr>
                  <a:defRPr lang="ko-KR"/>
                </a:defPPr>
                <a:lvl1pPr>
                  <a:spcAft>
                    <a:spcPts val="600"/>
                  </a:spcAft>
                  <a:defRPr sz="100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ysClr val="windowText" lastClr="00000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defRPr>
                </a:lvl1pPr>
              </a:lstStyle>
              <a:p>
                <a:r>
                  <a:rPr lang="en-US" altLang="ko-KR" dirty="0"/>
                  <a:t>&lt;</a:t>
                </a:r>
                <a:r>
                  <a:rPr lang="ko-KR" altLang="en-US" dirty="0"/>
                  <a:t>아이덴티티</a:t>
                </a:r>
                <a:r>
                  <a:rPr lang="en-US" altLang="ko-KR" dirty="0"/>
                  <a:t>&gt;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0FB3998-4779-324C-4E8A-7280ABCD08DE}"/>
                  </a:ext>
                </a:extLst>
              </p:cNvPr>
              <p:cNvSpPr txBox="1"/>
              <p:nvPr/>
            </p:nvSpPr>
            <p:spPr>
              <a:xfrm>
                <a:off x="6096000" y="977579"/>
                <a:ext cx="151520" cy="226591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txBody>
              <a:bodyPr wrap="square" lIns="144000" tIns="36000" rIns="144000" bIns="36000" rtlCol="0" anchor="t">
                <a:spAutoFit/>
              </a:bodyPr>
              <a:lstStyle/>
              <a:p>
                <a:pPr>
                  <a:spcAft>
                    <a:spcPts val="600"/>
                  </a:spcAft>
                </a:pPr>
                <a:endPara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5FA4178-E6EB-19CA-529F-4F2EDCC0083A}"/>
                  </a:ext>
                </a:extLst>
              </p:cNvPr>
              <p:cNvSpPr txBox="1"/>
              <p:nvPr/>
            </p:nvSpPr>
            <p:spPr>
              <a:xfrm>
                <a:off x="6247520" y="825556"/>
                <a:ext cx="290877" cy="152023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txBody>
              <a:bodyPr wrap="none" lIns="0" tIns="0" rIns="0" bIns="0" rtlCol="0" anchor="t">
                <a:noAutofit/>
              </a:bodyPr>
              <a:lstStyle/>
              <a:p>
                <a:pPr>
                  <a:spcAft>
                    <a:spcPts val="600"/>
                  </a:spcAft>
                </a:pPr>
                <a:endPara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</p:grpSp>
      </p:grpSp>
      <p:sp>
        <p:nvSpPr>
          <p:cNvPr id="15" name="슬라이드 번호 개체 틀 14">
            <a:extLst>
              <a:ext uri="{FF2B5EF4-FFF2-40B4-BE49-F238E27FC236}">
                <a16:creationId xmlns:a16="http://schemas.microsoft.com/office/drawing/2014/main" id="{FD820581-94BE-E337-EE0C-1741C5BD1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p.</a:t>
            </a:r>
            <a:fld id="{070F40F9-ACE8-4B8E-BEF3-4D4725501AF7}" type="slidenum">
              <a:rPr lang="ko-KR" altLang="en-US" smtClean="0"/>
              <a:pPr/>
              <a:t>4</a:t>
            </a:fld>
            <a:r>
              <a:rPr lang="en-US" altLang="ko-KR"/>
              <a:t>/8</a:t>
            </a:r>
            <a:endParaRPr lang="ko-KR" altLang="en-US" dirty="0"/>
          </a:p>
        </p:txBody>
      </p:sp>
      <p:sp>
        <p:nvSpPr>
          <p:cNvPr id="22" name="제목 21">
            <a:extLst>
              <a:ext uri="{FF2B5EF4-FFF2-40B4-BE49-F238E27FC236}">
                <a16:creationId xmlns:a16="http://schemas.microsoft.com/office/drawing/2014/main" id="{91C151E1-3964-36E0-C8B6-878FF2309B6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956098" y="79729"/>
            <a:ext cx="161904" cy="13850"/>
          </a:xfrm>
        </p:spPr>
        <p:txBody>
          <a:bodyPr vert="horz" wrap="none" lIns="0" tIns="0" rIns="0" bIns="0" rtlCol="0" anchor="ctr">
            <a:spAutoFit/>
          </a:bodyPr>
          <a:lstStyle/>
          <a:p>
            <a:r>
              <a:rPr lang="ko-KR" altLang="en-US" sz="100" dirty="0">
                <a:solidFill>
                  <a:schemeClr val="bg1"/>
                </a:solidFill>
              </a:rPr>
              <a:t>분석</a:t>
            </a:r>
            <a:r>
              <a:rPr lang="en-US" altLang="ko-KR" sz="100" dirty="0">
                <a:solidFill>
                  <a:schemeClr val="bg1"/>
                </a:solidFill>
              </a:rPr>
              <a:t>_1 : </a:t>
            </a:r>
            <a:r>
              <a:rPr lang="ko-KR" altLang="en-US" sz="100" dirty="0">
                <a:solidFill>
                  <a:schemeClr val="bg1"/>
                </a:solidFill>
              </a:rPr>
              <a:t>전투 시스템 </a:t>
            </a:r>
            <a:r>
              <a:rPr lang="ko-KR" altLang="en-US" sz="100" dirty="0" err="1">
                <a:solidFill>
                  <a:schemeClr val="bg1"/>
                </a:solidFill>
              </a:rPr>
              <a:t>역기획</a:t>
            </a:r>
            <a:endParaRPr lang="ko-KR" altLang="en-US" sz="100" dirty="0">
              <a:solidFill>
                <a:schemeClr val="bg1"/>
              </a:solidFill>
            </a:endParaRPr>
          </a:p>
        </p:txBody>
      </p: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EA607894-F1A2-0E7D-8EC7-3D5E6A84F97D}"/>
              </a:ext>
            </a:extLst>
          </p:cNvPr>
          <p:cNvGrpSpPr/>
          <p:nvPr/>
        </p:nvGrpSpPr>
        <p:grpSpPr>
          <a:xfrm>
            <a:off x="9272802" y="240743"/>
            <a:ext cx="2584236" cy="195843"/>
            <a:chOff x="8647115" y="240743"/>
            <a:chExt cx="2584236" cy="195843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5401D6E-A83B-CC59-5F93-09598CE55C15}"/>
                </a:ext>
              </a:extLst>
            </p:cNvPr>
            <p:cNvSpPr txBox="1"/>
            <p:nvPr/>
          </p:nvSpPr>
          <p:spPr>
            <a:xfrm>
              <a:off x="8907482" y="261720"/>
              <a:ext cx="538609" cy="153888"/>
            </a:xfrm>
            <a:prstGeom prst="rect">
              <a:avLst/>
            </a:prstGeom>
          </p:spPr>
          <p:txBody>
            <a:bodyPr wrap="none" lIns="0" tIns="0" rIns="0" bIns="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문서 경로 </a:t>
              </a:r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:</a:t>
              </a:r>
            </a:p>
          </p:txBody>
        </p: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702276EB-DF54-0DBB-AA66-7B412BC7327E}"/>
                </a:ext>
              </a:extLst>
            </p:cNvPr>
            <p:cNvGrpSpPr/>
            <p:nvPr/>
          </p:nvGrpSpPr>
          <p:grpSpPr>
            <a:xfrm>
              <a:off x="9514789" y="240743"/>
              <a:ext cx="720317" cy="195843"/>
              <a:chOff x="9560211" y="380822"/>
              <a:chExt cx="720317" cy="195843"/>
            </a:xfrm>
          </p:grpSpPr>
          <p:grpSp>
            <p:nvGrpSpPr>
              <p:cNvPr id="44" name="그룹 43">
                <a:extLst>
                  <a:ext uri="{FF2B5EF4-FFF2-40B4-BE49-F238E27FC236}">
                    <a16:creationId xmlns:a16="http://schemas.microsoft.com/office/drawing/2014/main" id="{BB6BC7EC-75FC-0BDE-3317-6A9AC3253226}"/>
                  </a:ext>
                </a:extLst>
              </p:cNvPr>
              <p:cNvGrpSpPr/>
              <p:nvPr/>
            </p:nvGrpSpPr>
            <p:grpSpPr>
              <a:xfrm>
                <a:off x="9574949" y="388743"/>
                <a:ext cx="690840" cy="180000"/>
                <a:chOff x="9574949" y="244703"/>
                <a:chExt cx="690840" cy="180000"/>
              </a:xfrm>
            </p:grpSpPr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4449470B-E8C4-8329-8564-35817DC8068A}"/>
                    </a:ext>
                  </a:extLst>
                </p:cNvPr>
                <p:cNvSpPr txBox="1"/>
                <p:nvPr/>
              </p:nvSpPr>
              <p:spPr>
                <a:xfrm>
                  <a:off x="9754949" y="257759"/>
                  <a:ext cx="510840" cy="153888"/>
                </a:xfrm>
                <a:prstGeom prst="rect">
                  <a:avLst/>
                </a:prstGeom>
                <a:noFill/>
              </p:spPr>
              <p:txBody>
                <a:bodyPr wrap="none" lIns="36000" tIns="0" rIns="0" bIns="0" rtlCol="0" anchor="b">
                  <a:spAutoFit/>
                </a:bodyPr>
                <a:lstStyle/>
                <a:p>
                  <a:pPr algn="ctr"/>
                  <a:r>
                    <a:rPr lang="ko-KR" altLang="en-US" sz="1000" u="sng" dirty="0">
                      <a:solidFill>
                        <a:srgbClr val="0070C0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웹 사이트</a:t>
                  </a:r>
                  <a:endParaRPr lang="ko-KR" altLang="en-US" sz="1100" u="sng" dirty="0">
                    <a:solidFill>
                      <a:srgbClr val="0070C0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  <p:pic>
              <p:nvPicPr>
                <p:cNvPr id="25" name="그림 24" descr="원, 상징, 로고, 그래픽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9DA2D01A-7036-9676-BFB6-BB2CA9803D1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102" t="4102" r="4458" b="4458"/>
                <a:stretch>
                  <a:fillRect/>
                </a:stretch>
              </p:blipFill>
              <p:spPr>
                <a:xfrm>
                  <a:off x="9574949" y="244703"/>
                  <a:ext cx="180000" cy="180000"/>
                </a:xfrm>
                <a:prstGeom prst="ellipse">
                  <a:avLst/>
                </a:prstGeom>
              </p:spPr>
            </p:pic>
          </p:grpSp>
          <p:sp>
            <p:nvSpPr>
              <p:cNvPr id="43" name="직사각형 42">
                <a:hlinkClick r:id="rId10" tooltip="웹사이트 열기"/>
                <a:extLst>
                  <a:ext uri="{FF2B5EF4-FFF2-40B4-BE49-F238E27FC236}">
                    <a16:creationId xmlns:a16="http://schemas.microsoft.com/office/drawing/2014/main" id="{A7A77DA2-CD12-2370-4158-D7D23C7BBDF6}"/>
                  </a:ext>
                </a:extLst>
              </p:cNvPr>
              <p:cNvSpPr/>
              <p:nvPr/>
            </p:nvSpPr>
            <p:spPr>
              <a:xfrm>
                <a:off x="9560211" y="380822"/>
                <a:ext cx="720317" cy="19584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4" name="화살표: 오른쪽 33">
              <a:extLst>
                <a:ext uri="{FF2B5EF4-FFF2-40B4-BE49-F238E27FC236}">
                  <a16:creationId xmlns:a16="http://schemas.microsoft.com/office/drawing/2014/main" id="{0CB9D4D5-AD26-FCD4-7349-04A13B77DDF2}"/>
                </a:ext>
              </a:extLst>
            </p:cNvPr>
            <p:cNvSpPr/>
            <p:nvPr/>
          </p:nvSpPr>
          <p:spPr>
            <a:xfrm>
              <a:off x="10288597" y="281943"/>
              <a:ext cx="185788" cy="113442"/>
            </a:xfrm>
            <a:prstGeom prst="rightArrow">
              <a:avLst/>
            </a:prstGeom>
            <a:solidFill>
              <a:srgbClr val="FAFCBC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3" name="그룹 72">
              <a:extLst>
                <a:ext uri="{FF2B5EF4-FFF2-40B4-BE49-F238E27FC236}">
                  <a16:creationId xmlns:a16="http://schemas.microsoft.com/office/drawing/2014/main" id="{62B44A54-0E65-8527-4C68-5D60816CEE39}"/>
                </a:ext>
              </a:extLst>
            </p:cNvPr>
            <p:cNvGrpSpPr/>
            <p:nvPr/>
          </p:nvGrpSpPr>
          <p:grpSpPr>
            <a:xfrm>
              <a:off x="10500899" y="240743"/>
              <a:ext cx="730452" cy="195843"/>
              <a:chOff x="10500899" y="240743"/>
              <a:chExt cx="730452" cy="195843"/>
            </a:xfrm>
          </p:grpSpPr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D8D8B7E-3B5C-C9CC-D352-779BE06DC102}"/>
                  </a:ext>
                </a:extLst>
              </p:cNvPr>
              <p:cNvSpPr txBox="1"/>
              <p:nvPr/>
            </p:nvSpPr>
            <p:spPr>
              <a:xfrm>
                <a:off x="10500899" y="261720"/>
                <a:ext cx="730452" cy="153888"/>
              </a:xfrm>
              <a:prstGeom prst="rect">
                <a:avLst/>
              </a:prstGeom>
              <a:noFill/>
            </p:spPr>
            <p:txBody>
              <a:bodyPr wrap="none" lIns="36000" tIns="0" rIns="0" bIns="0" rtlCol="0" anchor="b">
                <a:spAutoFit/>
              </a:bodyPr>
              <a:lstStyle/>
              <a:p>
                <a:r>
                  <a:rPr lang="ko-KR" altLang="en-US" sz="1000" u="sng" dirty="0">
                    <a:solidFill>
                      <a:srgbClr val="0070C0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창술사 </a:t>
                </a:r>
                <a:r>
                  <a:rPr lang="ko-KR" altLang="en-US" sz="1000" u="sng" dirty="0" err="1">
                    <a:solidFill>
                      <a:srgbClr val="0070C0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역기획</a:t>
                </a:r>
                <a:endParaRPr lang="ko-KR" altLang="en-US" sz="1100" u="sng" dirty="0">
                  <a:solidFill>
                    <a:srgbClr val="0070C0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  <p:sp>
            <p:nvSpPr>
              <p:cNvPr id="40" name="직사각형 39">
                <a:hlinkClick r:id="rId11" tooltip="창술사 역기획 문서 페이지"/>
                <a:extLst>
                  <a:ext uri="{FF2B5EF4-FFF2-40B4-BE49-F238E27FC236}">
                    <a16:creationId xmlns:a16="http://schemas.microsoft.com/office/drawing/2014/main" id="{C41C659F-5279-B582-9904-9245E3E051AB}"/>
                  </a:ext>
                </a:extLst>
              </p:cNvPr>
              <p:cNvSpPr/>
              <p:nvPr/>
            </p:nvSpPr>
            <p:spPr>
              <a:xfrm>
                <a:off x="10512636" y="240743"/>
                <a:ext cx="718715" cy="19584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778C68F4-A62D-FB9E-2811-03A2D9354AE6}"/>
                </a:ext>
              </a:extLst>
            </p:cNvPr>
            <p:cNvSpPr txBox="1"/>
            <p:nvPr/>
          </p:nvSpPr>
          <p:spPr>
            <a:xfrm>
              <a:off x="8647115" y="248664"/>
              <a:ext cx="180000" cy="180000"/>
            </a:xfrm>
            <a:prstGeom prst="rect">
              <a:avLst/>
            </a:prstGeom>
            <a:solidFill>
              <a:srgbClr val="E1F2FF"/>
            </a:solidFill>
            <a:ln w="6350">
              <a:solidFill>
                <a:srgbClr val="0070C0"/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906980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EE0F43-FCF7-CDAF-432F-1C42D5FF29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014EFF8D-C32F-9FB1-F5A2-616EF97186F0}"/>
              </a:ext>
            </a:extLst>
          </p:cNvPr>
          <p:cNvGrpSpPr/>
          <p:nvPr/>
        </p:nvGrpSpPr>
        <p:grpSpPr>
          <a:xfrm>
            <a:off x="337038" y="127357"/>
            <a:ext cx="11520000" cy="353561"/>
            <a:chOff x="192088" y="90845"/>
            <a:chExt cx="11520000" cy="35356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B9E1018-2A77-EF3A-C11B-367D1FAF958B}"/>
                </a:ext>
              </a:extLst>
            </p:cNvPr>
            <p:cNvSpPr txBox="1"/>
            <p:nvPr/>
          </p:nvSpPr>
          <p:spPr>
            <a:xfrm>
              <a:off x="192088" y="90845"/>
              <a:ext cx="2992807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b">
              <a:spAutoFit/>
            </a:bodyPr>
            <a:lstStyle/>
            <a:p>
              <a:r>
                <a:rPr lang="ko-KR" altLang="en-US" sz="1400" dirty="0">
                  <a:latin typeface="페이퍼로지 7 Bold" pitchFamily="2" charset="-127"/>
                  <a:ea typeface="페이퍼로지 7 Bold" pitchFamily="2" charset="-127"/>
                  <a:cs typeface="Pretendard Medium" panose="02000603000000020004" pitchFamily="2" charset="-127"/>
                </a:rPr>
                <a:t>전투를 </a:t>
              </a:r>
              <a:r>
                <a:rPr lang="ko-KR" altLang="en-US" dirty="0">
                  <a:solidFill>
                    <a:srgbClr val="0070C0"/>
                  </a:solidFill>
                  <a:latin typeface="페이퍼로지 7 Bold" pitchFamily="2" charset="-127"/>
                  <a:ea typeface="페이퍼로지 7 Bold" pitchFamily="2" charset="-127"/>
                  <a:cs typeface="Pretendard Medium" panose="02000603000000020004" pitchFamily="2" charset="-127"/>
                </a:rPr>
                <a:t>분석</a:t>
              </a:r>
              <a:r>
                <a:rPr lang="ko-KR" altLang="en-US" sz="1400" dirty="0">
                  <a:latin typeface="페이퍼로지 7 Bold" pitchFamily="2" charset="-127"/>
                  <a:ea typeface="페이퍼로지 7 Bold" pitchFamily="2" charset="-127"/>
                  <a:cs typeface="Pretendard Medium" panose="02000603000000020004" pitchFamily="2" charset="-127"/>
                </a:rPr>
                <a:t>하다</a:t>
              </a:r>
              <a:r>
                <a:rPr lang="en-US" altLang="ko-KR" sz="1400" dirty="0">
                  <a:latin typeface="페이퍼로지 5 Medium" pitchFamily="2" charset="-127"/>
                  <a:ea typeface="페이퍼로지 5 Medium" pitchFamily="2" charset="-127"/>
                  <a:cs typeface="Pretendard Medium" panose="02000603000000020004" pitchFamily="2" charset="-127"/>
                </a:rPr>
                <a:t>: </a:t>
              </a:r>
              <a:r>
                <a:rPr lang="ko-KR" altLang="en-US" sz="1400" dirty="0">
                  <a:solidFill>
                    <a:srgbClr val="0070C0"/>
                  </a:solidFill>
                  <a:latin typeface="페이퍼로지 5 Medium" pitchFamily="2" charset="-127"/>
                  <a:ea typeface="페이퍼로지 5 Medium" pitchFamily="2" charset="-127"/>
                  <a:cs typeface="Pretendard Medium" panose="02000603000000020004" pitchFamily="2" charset="-127"/>
                </a:rPr>
                <a:t>역기획</a:t>
              </a:r>
              <a:r>
                <a:rPr lang="ko-KR" altLang="en-US" sz="1400" dirty="0">
                  <a:latin typeface="페이퍼로지 5 Medium" pitchFamily="2" charset="-127"/>
                  <a:ea typeface="페이퍼로지 5 Medium" pitchFamily="2" charset="-127"/>
                  <a:cs typeface="Pretendard Medium" panose="02000603000000020004" pitchFamily="2" charset="-127"/>
                </a:rPr>
                <a:t>과 데이터 테이블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04A78487-7A5F-FCBA-F83C-B1A47E1A1EFA}"/>
                </a:ext>
              </a:extLst>
            </p:cNvPr>
            <p:cNvCxnSpPr>
              <a:cxnSpLocks/>
            </p:cNvCxnSpPr>
            <p:nvPr/>
          </p:nvCxnSpPr>
          <p:spPr>
            <a:xfrm>
              <a:off x="192088" y="444406"/>
              <a:ext cx="11520000" cy="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5C0454F4-842D-A05F-3262-57D7B45CE8FF}"/>
              </a:ext>
            </a:extLst>
          </p:cNvPr>
          <p:cNvGrpSpPr>
            <a:grpSpLocks noChangeAspect="1"/>
          </p:cNvGrpSpPr>
          <p:nvPr/>
        </p:nvGrpSpPr>
        <p:grpSpPr>
          <a:xfrm>
            <a:off x="334963" y="825556"/>
            <a:ext cx="4955149" cy="2786400"/>
            <a:chOff x="334962" y="1415003"/>
            <a:chExt cx="3841200" cy="2160000"/>
          </a:xfrm>
          <a:effectLst>
            <a:glow rad="76200">
              <a:schemeClr val="bg1"/>
            </a:glow>
          </a:effectLst>
        </p:grpSpPr>
        <p:pic>
          <p:nvPicPr>
            <p:cNvPr id="96" name="그림 95">
              <a:extLst>
                <a:ext uri="{FF2B5EF4-FFF2-40B4-BE49-F238E27FC236}">
                  <a16:creationId xmlns:a16="http://schemas.microsoft.com/office/drawing/2014/main" id="{4568662F-DEEA-0828-EE1A-131967C594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4962" y="1415003"/>
              <a:ext cx="3840000" cy="2160000"/>
            </a:xfrm>
            <a:prstGeom prst="rect">
              <a:avLst/>
            </a:prstGeom>
            <a:ln w="12700">
              <a:noFill/>
            </a:ln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6432F65-996A-3DC8-227D-BF95FFC6E5EC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334962" y="1415003"/>
              <a:ext cx="3841200" cy="2160000"/>
            </a:xfrm>
            <a:prstGeom prst="rect">
              <a:avLst/>
            </a:prstGeom>
            <a:noFill/>
            <a:ln w="6350">
              <a:solidFill>
                <a:srgbClr val="0070C0"/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1A6C2317-C099-504E-AD71-4E93E0E30B64}"/>
              </a:ext>
            </a:extLst>
          </p:cNvPr>
          <p:cNvGrpSpPr>
            <a:grpSpLocks noChangeAspect="1"/>
          </p:cNvGrpSpPr>
          <p:nvPr/>
        </p:nvGrpSpPr>
        <p:grpSpPr>
          <a:xfrm>
            <a:off x="6095999" y="825556"/>
            <a:ext cx="4955148" cy="2786400"/>
            <a:chOff x="2653335" y="2118059"/>
            <a:chExt cx="3841200" cy="2160000"/>
          </a:xfrm>
          <a:effectLst>
            <a:glow rad="76200">
              <a:schemeClr val="bg1"/>
            </a:glow>
          </a:effectLst>
        </p:grpSpPr>
        <p:pic>
          <p:nvPicPr>
            <p:cNvPr id="97" name="그림 96">
              <a:extLst>
                <a:ext uri="{FF2B5EF4-FFF2-40B4-BE49-F238E27FC236}">
                  <a16:creationId xmlns:a16="http://schemas.microsoft.com/office/drawing/2014/main" id="{ECDAAB15-38B3-813C-36CD-FA96E3E617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653335" y="2118059"/>
              <a:ext cx="3840000" cy="2160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5A7F8F6-F8B6-5A5E-368E-59C5D17091CF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2653335" y="2118059"/>
              <a:ext cx="3841200" cy="2160000"/>
            </a:xfrm>
            <a:prstGeom prst="rect">
              <a:avLst/>
            </a:prstGeom>
            <a:noFill/>
            <a:ln w="6350">
              <a:solidFill>
                <a:srgbClr val="0070C0"/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98B4EE67-EA05-A445-950B-7FB325310AAE}"/>
              </a:ext>
            </a:extLst>
          </p:cNvPr>
          <p:cNvGrpSpPr>
            <a:grpSpLocks noChangeAspect="1"/>
          </p:cNvGrpSpPr>
          <p:nvPr/>
        </p:nvGrpSpPr>
        <p:grpSpPr>
          <a:xfrm>
            <a:off x="334963" y="3882688"/>
            <a:ext cx="4955149" cy="2786400"/>
            <a:chOff x="4620545" y="2821114"/>
            <a:chExt cx="3841200" cy="2160000"/>
          </a:xfrm>
          <a:effectLst>
            <a:glow rad="76200">
              <a:schemeClr val="bg1"/>
            </a:glow>
          </a:effectLst>
        </p:grpSpPr>
        <p:pic>
          <p:nvPicPr>
            <p:cNvPr id="98" name="그림 97">
              <a:extLst>
                <a:ext uri="{FF2B5EF4-FFF2-40B4-BE49-F238E27FC236}">
                  <a16:creationId xmlns:a16="http://schemas.microsoft.com/office/drawing/2014/main" id="{F38BD0A6-8BB5-A901-B2F3-777661849C1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-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621745" y="2821114"/>
              <a:ext cx="3840000" cy="2160000"/>
            </a:xfrm>
            <a:prstGeom prst="rect">
              <a:avLst/>
            </a:prstGeom>
            <a:ln w="12700">
              <a:noFill/>
            </a:ln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D15056F-AF68-5B19-517A-CAB6DB036391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4620545" y="2821114"/>
              <a:ext cx="3841200" cy="2160000"/>
            </a:xfrm>
            <a:prstGeom prst="rect">
              <a:avLst/>
            </a:prstGeom>
            <a:noFill/>
            <a:ln w="6350">
              <a:solidFill>
                <a:srgbClr val="0070C0"/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11915313-AAD6-A44B-949A-187D04D6BE39}"/>
              </a:ext>
            </a:extLst>
          </p:cNvPr>
          <p:cNvGrpSpPr>
            <a:grpSpLocks noChangeAspect="1"/>
          </p:cNvGrpSpPr>
          <p:nvPr/>
        </p:nvGrpSpPr>
        <p:grpSpPr>
          <a:xfrm>
            <a:off x="6095999" y="3882688"/>
            <a:ext cx="4955149" cy="2786400"/>
            <a:chOff x="7763100" y="4278059"/>
            <a:chExt cx="3841200" cy="2160000"/>
          </a:xfrm>
          <a:effectLst>
            <a:glow rad="76200">
              <a:schemeClr val="bg1"/>
            </a:glow>
          </a:effectLst>
        </p:grpSpPr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71DC3D5F-9380-BCFB-ECBE-5D4B9461CF8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-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764300" y="4278059"/>
              <a:ext cx="3839999" cy="2160000"/>
            </a:xfrm>
            <a:prstGeom prst="rect">
              <a:avLst/>
            </a:prstGeom>
            <a:ln w="12700">
              <a:noFill/>
            </a:ln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F525B16E-D1FC-ADC2-3AD3-49BCD52EE6DC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7763100" y="4278059"/>
              <a:ext cx="3841200" cy="2160000"/>
            </a:xfrm>
            <a:prstGeom prst="rect">
              <a:avLst/>
            </a:prstGeom>
            <a:noFill/>
            <a:ln w="6350">
              <a:solidFill>
                <a:srgbClr val="0070C0"/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45815918-3032-41A4-E715-8B33B6EC0740}"/>
              </a:ext>
            </a:extLst>
          </p:cNvPr>
          <p:cNvGrpSpPr/>
          <p:nvPr/>
        </p:nvGrpSpPr>
        <p:grpSpPr>
          <a:xfrm>
            <a:off x="334963" y="645556"/>
            <a:ext cx="1963108" cy="180000"/>
            <a:chOff x="334963" y="577797"/>
            <a:chExt cx="1963108" cy="18000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FBB881C-FBF9-DE4C-9013-E3ABCA36FE6F}"/>
                </a:ext>
              </a:extLst>
            </p:cNvPr>
            <p:cNvSpPr txBox="1"/>
            <p:nvPr/>
          </p:nvSpPr>
          <p:spPr>
            <a:xfrm>
              <a:off x="334963" y="577797"/>
              <a:ext cx="180000" cy="180000"/>
            </a:xfrm>
            <a:prstGeom prst="rect">
              <a:avLst/>
            </a:prstGeom>
            <a:solidFill>
              <a:srgbClr val="E1F2FF"/>
            </a:solidFill>
            <a:ln w="6350">
              <a:solidFill>
                <a:srgbClr val="0070C0"/>
              </a:solidFill>
            </a:ln>
          </p:spPr>
          <p:txBody>
            <a:bodyPr wrap="square" lIns="0" tIns="0" rIns="0" bIns="0" rtlCol="0" anchor="ctr">
              <a:noAutofit/>
            </a:bodyPr>
            <a:lstStyle>
              <a:defPPr>
                <a:defRPr lang="ko-KR"/>
              </a:defPPr>
              <a:lvl1pPr algn="ctr">
                <a:defRPr sz="10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defRPr>
              </a:lvl1pPr>
            </a:lstStyle>
            <a:p>
              <a:r>
                <a:rPr lang="en-US" altLang="ko-KR" dirty="0"/>
                <a:t>2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35D7427-84D8-606F-A7F3-D906A8CFD578}"/>
                </a:ext>
              </a:extLst>
            </p:cNvPr>
            <p:cNvSpPr txBox="1"/>
            <p:nvPr/>
          </p:nvSpPr>
          <p:spPr>
            <a:xfrm>
              <a:off x="514963" y="590853"/>
              <a:ext cx="1783108" cy="153888"/>
            </a:xfrm>
            <a:prstGeom prst="rect">
              <a:avLst/>
            </a:prstGeom>
          </p:spPr>
          <p:txBody>
            <a:bodyPr wrap="none" lIns="72000" tIns="0" rIns="0" bIns="0" rtlCol="0" anchor="t">
              <a:spAutoFit/>
            </a:bodyPr>
            <a:lstStyle>
              <a:defPPr>
                <a:defRPr lang="ko-KR"/>
              </a:defPPr>
              <a:lvl1pPr>
                <a:spcAft>
                  <a:spcPts val="600"/>
                </a:spcAft>
                <a:defRPr sz="10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defRPr>
              </a:lvl1pPr>
            </a:lstStyle>
            <a:p>
              <a:r>
                <a:rPr lang="en-US" altLang="ko-KR" dirty="0"/>
                <a:t>‘</a:t>
              </a:r>
              <a:r>
                <a:rPr lang="ko-KR" altLang="en-US" dirty="0"/>
                <a:t>창술사</a:t>
              </a:r>
              <a:r>
                <a:rPr lang="en-US" altLang="ko-KR" dirty="0"/>
                <a:t>’ </a:t>
              </a:r>
              <a:r>
                <a:rPr lang="ko-KR" altLang="en-US" dirty="0"/>
                <a:t>스킬 </a:t>
              </a:r>
              <a:r>
                <a:rPr lang="ko-KR" altLang="en-US" dirty="0" err="1"/>
                <a:t>역기획</a:t>
              </a:r>
              <a:r>
                <a:rPr lang="ko-KR" altLang="en-US" dirty="0"/>
                <a:t> 샘플 </a:t>
              </a:r>
              <a:r>
                <a:rPr lang="en-US" altLang="ko-KR" dirty="0"/>
                <a:t>- </a:t>
              </a:r>
              <a:r>
                <a:rPr lang="ko-KR" altLang="en-US" dirty="0" err="1"/>
                <a:t>적룡포</a:t>
              </a:r>
              <a:endParaRPr lang="en-US" altLang="ko-KR" dirty="0"/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77C0B449-F8C3-42D4-6290-F7A7B8790B02}"/>
              </a:ext>
            </a:extLst>
          </p:cNvPr>
          <p:cNvGrpSpPr/>
          <p:nvPr/>
        </p:nvGrpSpPr>
        <p:grpSpPr>
          <a:xfrm>
            <a:off x="334963" y="825556"/>
            <a:ext cx="823847" cy="378614"/>
            <a:chOff x="334963" y="904874"/>
            <a:chExt cx="823847" cy="378614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B47E4EC-B370-BCA0-C15E-80C3848B431F}"/>
                </a:ext>
              </a:extLst>
            </p:cNvPr>
            <p:cNvSpPr txBox="1"/>
            <p:nvPr/>
          </p:nvSpPr>
          <p:spPr>
            <a:xfrm>
              <a:off x="486483" y="1056897"/>
              <a:ext cx="672327" cy="22659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  <a:effectLst>
              <a:glow rad="63500">
                <a:schemeClr val="bg1">
                  <a:lumMod val="50000"/>
                  <a:alpha val="90000"/>
                </a:schemeClr>
              </a:glow>
            </a:effectLst>
          </p:spPr>
          <p:txBody>
            <a:bodyPr wrap="none" lIns="144000" tIns="36000" rIns="144000" bIns="36000" rtlCol="0" anchor="t">
              <a:spAutoFit/>
            </a:bodyPr>
            <a:lstStyle>
              <a:defPPr>
                <a:defRPr lang="ko-KR"/>
              </a:defPPr>
              <a:lvl1pPr>
                <a:spcAft>
                  <a:spcPts val="600"/>
                </a:spcAft>
                <a:defRPr sz="10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en-US" altLang="ko-KR" dirty="0"/>
                <a:t>&lt;</a:t>
              </a:r>
              <a:r>
                <a:rPr lang="ko-KR" altLang="en-US" dirty="0"/>
                <a:t>개요</a:t>
              </a:r>
              <a:r>
                <a:rPr lang="en-US" altLang="ko-KR" dirty="0"/>
                <a:t>&gt;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09BB3ABE-B791-3EE3-6D7B-858DFBECDAA4}"/>
                </a:ext>
              </a:extLst>
            </p:cNvPr>
            <p:cNvSpPr txBox="1"/>
            <p:nvPr/>
          </p:nvSpPr>
          <p:spPr>
            <a:xfrm>
              <a:off x="334963" y="1056897"/>
              <a:ext cx="151520" cy="226591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square" lIns="144000" tIns="36000" rIns="144000" bIns="3600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FCA7DC5-E837-F797-ED31-3F9B0174A4DF}"/>
                </a:ext>
              </a:extLst>
            </p:cNvPr>
            <p:cNvSpPr txBox="1"/>
            <p:nvPr/>
          </p:nvSpPr>
          <p:spPr>
            <a:xfrm>
              <a:off x="486483" y="904874"/>
              <a:ext cx="290877" cy="152023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none" lIns="0" tIns="0" rIns="0" bIns="0" rtlCol="0" anchor="t">
              <a:no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86C8FD99-9D9A-E489-AA97-0E8D7D86979B}"/>
              </a:ext>
            </a:extLst>
          </p:cNvPr>
          <p:cNvGrpSpPr/>
          <p:nvPr/>
        </p:nvGrpSpPr>
        <p:grpSpPr>
          <a:xfrm>
            <a:off x="334963" y="3882688"/>
            <a:ext cx="1298336" cy="378614"/>
            <a:chOff x="-16027" y="3956593"/>
            <a:chExt cx="1298336" cy="378614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620A6E5-B513-B8BB-FDB2-C4F6D418D045}"/>
                </a:ext>
              </a:extLst>
            </p:cNvPr>
            <p:cNvSpPr txBox="1"/>
            <p:nvPr/>
          </p:nvSpPr>
          <p:spPr>
            <a:xfrm>
              <a:off x="135493" y="4108616"/>
              <a:ext cx="1146816" cy="22659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  <a:effectLst>
              <a:glow rad="63500">
                <a:schemeClr val="bg1">
                  <a:lumMod val="50000"/>
                  <a:alpha val="90000"/>
                </a:schemeClr>
              </a:glow>
            </a:effectLst>
          </p:spPr>
          <p:txBody>
            <a:bodyPr wrap="none" lIns="144000" tIns="36000" rIns="144000" bIns="36000" rtlCol="0" anchor="t">
              <a:spAutoFit/>
            </a:bodyPr>
            <a:lstStyle>
              <a:defPPr>
                <a:defRPr lang="ko-KR"/>
              </a:defPPr>
              <a:lvl1pPr>
                <a:spcAft>
                  <a:spcPts val="600"/>
                </a:spcAft>
                <a:defRPr sz="10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en-US" altLang="ko-KR" dirty="0"/>
                <a:t>&lt;</a:t>
              </a:r>
              <a:r>
                <a:rPr lang="ko-KR" altLang="en-US"/>
                <a:t>연출 타임라인</a:t>
              </a:r>
              <a:r>
                <a:rPr lang="en-US" altLang="ko-KR"/>
                <a:t>&gt;</a:t>
              </a:r>
              <a:endParaRPr lang="en-US" altLang="ko-KR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41FC749-6EC9-0615-2FC3-28267B51CDAC}"/>
                </a:ext>
              </a:extLst>
            </p:cNvPr>
            <p:cNvSpPr txBox="1"/>
            <p:nvPr/>
          </p:nvSpPr>
          <p:spPr>
            <a:xfrm>
              <a:off x="-16027" y="4108616"/>
              <a:ext cx="151520" cy="226591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square" lIns="144000" tIns="36000" rIns="144000" bIns="3600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D3700CF-59DB-2255-D20B-51D2FD219C1A}"/>
                </a:ext>
              </a:extLst>
            </p:cNvPr>
            <p:cNvSpPr txBox="1"/>
            <p:nvPr/>
          </p:nvSpPr>
          <p:spPr>
            <a:xfrm>
              <a:off x="135493" y="3956593"/>
              <a:ext cx="290877" cy="152023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none" lIns="0" tIns="0" rIns="0" bIns="0" rtlCol="0" anchor="t">
              <a:no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C97B9C52-563C-0321-DEFE-ACA0F4AEC5EE}"/>
              </a:ext>
            </a:extLst>
          </p:cNvPr>
          <p:cNvGrpSpPr/>
          <p:nvPr/>
        </p:nvGrpSpPr>
        <p:grpSpPr>
          <a:xfrm>
            <a:off x="6095999" y="3882688"/>
            <a:ext cx="2643256" cy="378614"/>
            <a:chOff x="5576294" y="3617369"/>
            <a:chExt cx="2643256" cy="378614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D846E0E0-DC13-B2B2-518C-C0D88255CD17}"/>
                </a:ext>
              </a:extLst>
            </p:cNvPr>
            <p:cNvSpPr txBox="1"/>
            <p:nvPr/>
          </p:nvSpPr>
          <p:spPr>
            <a:xfrm>
              <a:off x="5727814" y="3769392"/>
              <a:ext cx="2491736" cy="22659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  <a:effectLst>
              <a:glow rad="63500">
                <a:schemeClr val="bg1">
                  <a:lumMod val="50000"/>
                  <a:alpha val="90000"/>
                </a:schemeClr>
              </a:glow>
            </a:effectLst>
          </p:spPr>
          <p:txBody>
            <a:bodyPr wrap="none" lIns="144000" tIns="36000" rIns="144000" bIns="36000" rtlCol="0" anchor="t">
              <a:spAutoFit/>
            </a:bodyPr>
            <a:lstStyle>
              <a:defPPr>
                <a:defRPr lang="ko-KR"/>
              </a:defPPr>
              <a:lvl1pPr>
                <a:spcAft>
                  <a:spcPts val="600"/>
                </a:spcAft>
                <a:defRPr sz="10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en-US" altLang="ko-KR" dirty="0"/>
                <a:t>&lt;</a:t>
              </a:r>
              <a:r>
                <a:rPr lang="ko-KR" altLang="en-US" dirty="0"/>
                <a:t>스킬 </a:t>
              </a:r>
              <a:r>
                <a:rPr lang="ko-KR" altLang="en-US"/>
                <a:t>효과 </a:t>
              </a:r>
              <a:r>
                <a:rPr lang="en-US" altLang="ko-KR" dirty="0"/>
                <a:t>&amp; </a:t>
              </a:r>
              <a:r>
                <a:rPr lang="ko-KR" altLang="en-US" dirty="0"/>
                <a:t>트라이포드 효과 </a:t>
              </a:r>
              <a:r>
                <a:rPr lang="ko-KR" altLang="en-US"/>
                <a:t>데이터 목록</a:t>
              </a:r>
              <a:r>
                <a:rPr lang="en-US" altLang="ko-KR"/>
                <a:t>&gt;</a:t>
              </a:r>
              <a:endParaRPr lang="en-US" altLang="ko-KR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FE1A9E1-ED08-6B9D-ABE4-2F0117B93615}"/>
                </a:ext>
              </a:extLst>
            </p:cNvPr>
            <p:cNvSpPr txBox="1"/>
            <p:nvPr/>
          </p:nvSpPr>
          <p:spPr>
            <a:xfrm>
              <a:off x="5576294" y="3769392"/>
              <a:ext cx="151520" cy="226591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square" lIns="144000" tIns="36000" rIns="144000" bIns="3600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F0D74F5-EBA4-77A7-0871-71F808B2F200}"/>
                </a:ext>
              </a:extLst>
            </p:cNvPr>
            <p:cNvSpPr txBox="1"/>
            <p:nvPr/>
          </p:nvSpPr>
          <p:spPr>
            <a:xfrm>
              <a:off x="5727814" y="3617369"/>
              <a:ext cx="290877" cy="152023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none" lIns="0" tIns="0" rIns="0" bIns="0" rtlCol="0" anchor="t">
              <a:no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B3434BD9-05E1-0089-AB21-0FD2859CFAE2}"/>
              </a:ext>
            </a:extLst>
          </p:cNvPr>
          <p:cNvGrpSpPr/>
          <p:nvPr/>
        </p:nvGrpSpPr>
        <p:grpSpPr>
          <a:xfrm>
            <a:off x="6095999" y="825556"/>
            <a:ext cx="1330396" cy="378614"/>
            <a:chOff x="5576294" y="977579"/>
            <a:chExt cx="1330396" cy="378614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B88C329-FCA8-B41D-EF9B-AD0676047B17}"/>
                </a:ext>
              </a:extLst>
            </p:cNvPr>
            <p:cNvSpPr txBox="1"/>
            <p:nvPr/>
          </p:nvSpPr>
          <p:spPr>
            <a:xfrm>
              <a:off x="5727814" y="1129602"/>
              <a:ext cx="1178876" cy="22659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  <a:effectLst>
              <a:glow rad="63500">
                <a:schemeClr val="bg1">
                  <a:lumMod val="50000"/>
                  <a:alpha val="90000"/>
                </a:schemeClr>
              </a:glow>
            </a:effectLst>
          </p:spPr>
          <p:txBody>
            <a:bodyPr wrap="none" lIns="144000" tIns="36000" rIns="144000" bIns="36000" rtlCol="0" anchor="t">
              <a:spAutoFit/>
            </a:bodyPr>
            <a:lstStyle>
              <a:defPPr>
                <a:defRPr lang="ko-KR"/>
              </a:defPPr>
              <a:lvl1pPr>
                <a:spcAft>
                  <a:spcPts val="600"/>
                </a:spcAft>
                <a:defRPr sz="10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en-US" altLang="ko-KR" dirty="0"/>
                <a:t>&lt;</a:t>
              </a:r>
              <a:r>
                <a:rPr lang="ko-KR" altLang="en-US" dirty="0"/>
                <a:t>모션 </a:t>
              </a:r>
              <a:r>
                <a:rPr lang="ko-KR" altLang="en-US"/>
                <a:t>및 이펙트</a:t>
              </a:r>
              <a:r>
                <a:rPr lang="en-US" altLang="ko-KR"/>
                <a:t>&gt;</a:t>
              </a:r>
              <a:endParaRPr lang="en-US" altLang="ko-KR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ED2EABE-B6E2-F1E4-2E76-5511745C9C55}"/>
                </a:ext>
              </a:extLst>
            </p:cNvPr>
            <p:cNvSpPr txBox="1"/>
            <p:nvPr/>
          </p:nvSpPr>
          <p:spPr>
            <a:xfrm>
              <a:off x="5576294" y="1129602"/>
              <a:ext cx="151520" cy="226591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square" lIns="144000" tIns="36000" rIns="144000" bIns="3600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7D7FD2C-354B-F3B5-68F2-33BA7493F41A}"/>
                </a:ext>
              </a:extLst>
            </p:cNvPr>
            <p:cNvSpPr txBox="1"/>
            <p:nvPr/>
          </p:nvSpPr>
          <p:spPr>
            <a:xfrm>
              <a:off x="5727814" y="977579"/>
              <a:ext cx="290877" cy="152023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none" lIns="0" tIns="0" rIns="0" bIns="0" rtlCol="0" anchor="t">
              <a:no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B37DCEF0-99DC-4834-795C-4504A4C9C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p.</a:t>
            </a:r>
            <a:fld id="{070F40F9-ACE8-4B8E-BEF3-4D4725501AF7}" type="slidenum">
              <a:rPr lang="ko-KR" altLang="en-US" smtClean="0"/>
              <a:pPr/>
              <a:t>5</a:t>
            </a:fld>
            <a:r>
              <a:rPr lang="en-US" altLang="ko-KR"/>
              <a:t>/8</a:t>
            </a:r>
            <a:endParaRPr lang="ko-KR" altLang="en-US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0624DDB8-5983-A701-988F-D58B7A82E31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978640" y="71664"/>
            <a:ext cx="118622" cy="13850"/>
          </a:xfrm>
        </p:spPr>
        <p:txBody>
          <a:bodyPr vert="horz" wrap="none" lIns="0" tIns="0" rIns="0" bIns="0" rtlCol="0" anchor="ctr">
            <a:spAutoFit/>
          </a:bodyPr>
          <a:lstStyle/>
          <a:p>
            <a:r>
              <a:rPr lang="ko-KR" altLang="en-US" sz="100" dirty="0">
                <a:solidFill>
                  <a:schemeClr val="bg1"/>
                </a:solidFill>
              </a:rPr>
              <a:t>분석</a:t>
            </a:r>
            <a:r>
              <a:rPr lang="en-US" altLang="ko-KR" sz="100" dirty="0">
                <a:solidFill>
                  <a:schemeClr val="bg1"/>
                </a:solidFill>
              </a:rPr>
              <a:t>_2 : </a:t>
            </a:r>
            <a:r>
              <a:rPr lang="ko-KR" altLang="en-US" sz="100" dirty="0">
                <a:solidFill>
                  <a:schemeClr val="bg1"/>
                </a:solidFill>
              </a:rPr>
              <a:t>스킬 </a:t>
            </a:r>
            <a:r>
              <a:rPr lang="ko-KR" altLang="en-US" sz="100" dirty="0" err="1">
                <a:solidFill>
                  <a:schemeClr val="bg1"/>
                </a:solidFill>
              </a:rPr>
              <a:t>역기획</a:t>
            </a:r>
            <a:endParaRPr lang="ko-KR" altLang="en-US" sz="100" dirty="0">
              <a:solidFill>
                <a:schemeClr val="bg1"/>
              </a:solidFill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F369B1D7-976D-F9CA-688E-07AFD7EBEF3D}"/>
              </a:ext>
            </a:extLst>
          </p:cNvPr>
          <p:cNvGrpSpPr/>
          <p:nvPr/>
        </p:nvGrpSpPr>
        <p:grpSpPr>
          <a:xfrm>
            <a:off x="9272802" y="240743"/>
            <a:ext cx="2584236" cy="195843"/>
            <a:chOff x="8647115" y="240743"/>
            <a:chExt cx="2584236" cy="195843"/>
          </a:xfrm>
        </p:grpSpPr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04C94F67-CE09-DE2F-1425-46DB91094047}"/>
                </a:ext>
              </a:extLst>
            </p:cNvPr>
            <p:cNvSpPr txBox="1"/>
            <p:nvPr/>
          </p:nvSpPr>
          <p:spPr>
            <a:xfrm>
              <a:off x="8907482" y="261720"/>
              <a:ext cx="538609" cy="153888"/>
            </a:xfrm>
            <a:prstGeom prst="rect">
              <a:avLst/>
            </a:prstGeom>
          </p:spPr>
          <p:txBody>
            <a:bodyPr wrap="none" lIns="0" tIns="0" rIns="0" bIns="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문서 경로 </a:t>
              </a:r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:</a:t>
              </a:r>
            </a:p>
          </p:txBody>
        </p:sp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1E68346C-E802-F8DA-DFA9-A9A6EC24A437}"/>
                </a:ext>
              </a:extLst>
            </p:cNvPr>
            <p:cNvGrpSpPr/>
            <p:nvPr/>
          </p:nvGrpSpPr>
          <p:grpSpPr>
            <a:xfrm>
              <a:off x="9514789" y="240743"/>
              <a:ext cx="720317" cy="195843"/>
              <a:chOff x="9560211" y="380822"/>
              <a:chExt cx="720317" cy="195843"/>
            </a:xfrm>
          </p:grpSpPr>
          <p:grpSp>
            <p:nvGrpSpPr>
              <p:cNvPr id="78" name="그룹 77">
                <a:extLst>
                  <a:ext uri="{FF2B5EF4-FFF2-40B4-BE49-F238E27FC236}">
                    <a16:creationId xmlns:a16="http://schemas.microsoft.com/office/drawing/2014/main" id="{D11129BF-C3E0-3246-1431-4C6B5ACAD7E7}"/>
                  </a:ext>
                </a:extLst>
              </p:cNvPr>
              <p:cNvGrpSpPr/>
              <p:nvPr/>
            </p:nvGrpSpPr>
            <p:grpSpPr>
              <a:xfrm>
                <a:off x="9574949" y="388743"/>
                <a:ext cx="690840" cy="180000"/>
                <a:chOff x="9574949" y="244703"/>
                <a:chExt cx="690840" cy="180000"/>
              </a:xfrm>
            </p:grpSpPr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C74879AF-08E7-F6A0-E2F2-DD2BAE96068F}"/>
                    </a:ext>
                  </a:extLst>
                </p:cNvPr>
                <p:cNvSpPr txBox="1"/>
                <p:nvPr/>
              </p:nvSpPr>
              <p:spPr>
                <a:xfrm>
                  <a:off x="9754949" y="257759"/>
                  <a:ext cx="510840" cy="153888"/>
                </a:xfrm>
                <a:prstGeom prst="rect">
                  <a:avLst/>
                </a:prstGeom>
                <a:noFill/>
              </p:spPr>
              <p:txBody>
                <a:bodyPr wrap="none" lIns="36000" tIns="0" rIns="0" bIns="0" rtlCol="0" anchor="b">
                  <a:spAutoFit/>
                </a:bodyPr>
                <a:lstStyle/>
                <a:p>
                  <a:pPr algn="ctr"/>
                  <a:r>
                    <a:rPr lang="ko-KR" altLang="en-US" sz="1000" u="sng" dirty="0">
                      <a:solidFill>
                        <a:srgbClr val="0070C0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웹 사이트</a:t>
                  </a:r>
                  <a:endParaRPr lang="ko-KR" altLang="en-US" sz="1100" u="sng" dirty="0">
                    <a:solidFill>
                      <a:srgbClr val="0070C0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  <p:pic>
              <p:nvPicPr>
                <p:cNvPr id="81" name="그림 80" descr="원, 상징, 로고, 그래픽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5925AADF-F370-C332-D134-860C9C3AD69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102" t="4102" r="4458" b="4458"/>
                <a:stretch>
                  <a:fillRect/>
                </a:stretch>
              </p:blipFill>
              <p:spPr>
                <a:xfrm>
                  <a:off x="9574949" y="244703"/>
                  <a:ext cx="180000" cy="180000"/>
                </a:xfrm>
                <a:prstGeom prst="ellipse">
                  <a:avLst/>
                </a:prstGeom>
              </p:spPr>
            </p:pic>
          </p:grpSp>
          <p:sp>
            <p:nvSpPr>
              <p:cNvPr id="79" name="직사각형 78">
                <a:hlinkClick r:id="rId11" tooltip="웹사이트 열기"/>
                <a:extLst>
                  <a:ext uri="{FF2B5EF4-FFF2-40B4-BE49-F238E27FC236}">
                    <a16:creationId xmlns:a16="http://schemas.microsoft.com/office/drawing/2014/main" id="{6D65FBA5-35A3-239D-3EB2-4E9E27E7DF91}"/>
                  </a:ext>
                </a:extLst>
              </p:cNvPr>
              <p:cNvSpPr/>
              <p:nvPr/>
            </p:nvSpPr>
            <p:spPr>
              <a:xfrm>
                <a:off x="9560211" y="380822"/>
                <a:ext cx="720317" cy="19584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73" name="화살표: 오른쪽 72">
              <a:extLst>
                <a:ext uri="{FF2B5EF4-FFF2-40B4-BE49-F238E27FC236}">
                  <a16:creationId xmlns:a16="http://schemas.microsoft.com/office/drawing/2014/main" id="{AAFB145E-E675-A541-A566-A42133003576}"/>
                </a:ext>
              </a:extLst>
            </p:cNvPr>
            <p:cNvSpPr/>
            <p:nvPr/>
          </p:nvSpPr>
          <p:spPr>
            <a:xfrm>
              <a:off x="10288597" y="281943"/>
              <a:ext cx="185788" cy="113442"/>
            </a:xfrm>
            <a:prstGeom prst="rightArrow">
              <a:avLst/>
            </a:prstGeom>
            <a:solidFill>
              <a:srgbClr val="FAFCBC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FFD28750-44A8-F87A-8614-B5F640AE6359}"/>
                </a:ext>
              </a:extLst>
            </p:cNvPr>
            <p:cNvGrpSpPr/>
            <p:nvPr/>
          </p:nvGrpSpPr>
          <p:grpSpPr>
            <a:xfrm>
              <a:off x="10500899" y="240743"/>
              <a:ext cx="730452" cy="195843"/>
              <a:chOff x="10500899" y="240743"/>
              <a:chExt cx="730452" cy="195843"/>
            </a:xfrm>
          </p:grpSpPr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9D186997-EA8A-389F-AF73-D9F28119EEEA}"/>
                  </a:ext>
                </a:extLst>
              </p:cNvPr>
              <p:cNvSpPr txBox="1"/>
              <p:nvPr/>
            </p:nvSpPr>
            <p:spPr>
              <a:xfrm>
                <a:off x="10500899" y="261720"/>
                <a:ext cx="730452" cy="153888"/>
              </a:xfrm>
              <a:prstGeom prst="rect">
                <a:avLst/>
              </a:prstGeom>
              <a:noFill/>
            </p:spPr>
            <p:txBody>
              <a:bodyPr wrap="none" lIns="36000" tIns="0" rIns="0" bIns="0" rtlCol="0" anchor="b">
                <a:spAutoFit/>
              </a:bodyPr>
              <a:lstStyle/>
              <a:p>
                <a:r>
                  <a:rPr lang="ko-KR" altLang="en-US" sz="1000" u="sng" dirty="0">
                    <a:solidFill>
                      <a:srgbClr val="0070C0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창술사 </a:t>
                </a:r>
                <a:r>
                  <a:rPr lang="ko-KR" altLang="en-US" sz="1000" u="sng" dirty="0" err="1">
                    <a:solidFill>
                      <a:srgbClr val="0070C0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역기획</a:t>
                </a:r>
                <a:endParaRPr lang="ko-KR" altLang="en-US" sz="1100" u="sng" dirty="0">
                  <a:solidFill>
                    <a:srgbClr val="0070C0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  <p:sp>
            <p:nvSpPr>
              <p:cNvPr id="77" name="직사각형 76">
                <a:hlinkClick r:id="rId12" tooltip="창술사 역기획 문서 페이지"/>
                <a:extLst>
                  <a:ext uri="{FF2B5EF4-FFF2-40B4-BE49-F238E27FC236}">
                    <a16:creationId xmlns:a16="http://schemas.microsoft.com/office/drawing/2014/main" id="{0ED2143C-9843-3413-CF8B-5FA078BEF8AA}"/>
                  </a:ext>
                </a:extLst>
              </p:cNvPr>
              <p:cNvSpPr/>
              <p:nvPr/>
            </p:nvSpPr>
            <p:spPr>
              <a:xfrm>
                <a:off x="10512636" y="240743"/>
                <a:ext cx="718715" cy="19584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19348752-BD93-B313-F588-B8789AB4BBB8}"/>
                </a:ext>
              </a:extLst>
            </p:cNvPr>
            <p:cNvSpPr txBox="1"/>
            <p:nvPr/>
          </p:nvSpPr>
          <p:spPr>
            <a:xfrm>
              <a:off x="8647115" y="248664"/>
              <a:ext cx="180000" cy="180000"/>
            </a:xfrm>
            <a:prstGeom prst="rect">
              <a:avLst/>
            </a:prstGeom>
            <a:solidFill>
              <a:srgbClr val="E1F2FF"/>
            </a:solidFill>
            <a:ln w="6350">
              <a:solidFill>
                <a:srgbClr val="0070C0"/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742626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FDDF7B-812F-A725-3DFE-31F6188D25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AAA2323-A358-BE67-A9A9-4E96508D2C7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29919"/>
          <a:stretch>
            <a:fillRect/>
          </a:stretch>
        </p:blipFill>
        <p:spPr>
          <a:xfrm>
            <a:off x="6228081" y="825555"/>
            <a:ext cx="5626800" cy="5842275"/>
          </a:xfrm>
          <a:prstGeom prst="rect">
            <a:avLst/>
          </a:prstGeom>
        </p:spPr>
      </p:pic>
      <p:grpSp>
        <p:nvGrpSpPr>
          <p:cNvPr id="29" name="그룹 28">
            <a:extLst>
              <a:ext uri="{FF2B5EF4-FFF2-40B4-BE49-F238E27FC236}">
                <a16:creationId xmlns:a16="http://schemas.microsoft.com/office/drawing/2014/main" id="{6AD45A25-BA95-AA5C-AB00-D121E29F418E}"/>
              </a:ext>
            </a:extLst>
          </p:cNvPr>
          <p:cNvGrpSpPr/>
          <p:nvPr/>
        </p:nvGrpSpPr>
        <p:grpSpPr>
          <a:xfrm>
            <a:off x="335542" y="825556"/>
            <a:ext cx="5497200" cy="3538981"/>
            <a:chOff x="335542" y="825556"/>
            <a:chExt cx="5497200" cy="3538981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59391BEA-0711-1E54-9253-19A50BB3222E}"/>
                </a:ext>
              </a:extLst>
            </p:cNvPr>
            <p:cNvSpPr/>
            <p:nvPr/>
          </p:nvSpPr>
          <p:spPr>
            <a:xfrm>
              <a:off x="335542" y="825556"/>
              <a:ext cx="5497200" cy="3538981"/>
            </a:xfrm>
            <a:prstGeom prst="rect">
              <a:avLst/>
            </a:prstGeom>
            <a:noFill/>
            <a:ln w="6350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8" name="그림 27" descr="텍스트, 스크린샷, 도표, 폰트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1ED1C864-B075-8C5D-1F63-7A9B0C4806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2912" y="898815"/>
              <a:ext cx="4782461" cy="3392463"/>
            </a:xfrm>
            <a:prstGeom prst="rect">
              <a:avLst/>
            </a:prstGeom>
          </p:spPr>
        </p:pic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C231F85-6470-5AE0-3781-D0DE9AF75A2A}"/>
              </a:ext>
            </a:extLst>
          </p:cNvPr>
          <p:cNvGrpSpPr/>
          <p:nvPr/>
        </p:nvGrpSpPr>
        <p:grpSpPr>
          <a:xfrm>
            <a:off x="337038" y="127357"/>
            <a:ext cx="11520000" cy="353561"/>
            <a:chOff x="192088" y="90845"/>
            <a:chExt cx="11520000" cy="353561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1CFAA39-C9F2-B60D-FFBF-7811E33DFBDC}"/>
                </a:ext>
              </a:extLst>
            </p:cNvPr>
            <p:cNvSpPr txBox="1"/>
            <p:nvPr/>
          </p:nvSpPr>
          <p:spPr>
            <a:xfrm>
              <a:off x="192088" y="90845"/>
              <a:ext cx="2992807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b">
              <a:spAutoFit/>
            </a:bodyPr>
            <a:lstStyle/>
            <a:p>
              <a:r>
                <a:rPr lang="ko-KR" altLang="en-US" sz="1400" dirty="0">
                  <a:latin typeface="페이퍼로지 7 Bold" pitchFamily="2" charset="-127"/>
                  <a:ea typeface="페이퍼로지 7 Bold" pitchFamily="2" charset="-127"/>
                  <a:cs typeface="Pretendard Medium" panose="02000603000000020004" pitchFamily="2" charset="-127"/>
                </a:rPr>
                <a:t>전투를 </a:t>
              </a:r>
              <a:r>
                <a:rPr lang="ko-KR" altLang="en-US" dirty="0">
                  <a:solidFill>
                    <a:srgbClr val="0070C0"/>
                  </a:solidFill>
                  <a:latin typeface="페이퍼로지 7 Bold" pitchFamily="2" charset="-127"/>
                  <a:ea typeface="페이퍼로지 7 Bold" pitchFamily="2" charset="-127"/>
                  <a:cs typeface="Pretendard Medium" panose="02000603000000020004" pitchFamily="2" charset="-127"/>
                </a:rPr>
                <a:t>분석</a:t>
              </a:r>
              <a:r>
                <a:rPr lang="ko-KR" altLang="en-US" sz="1400" dirty="0">
                  <a:latin typeface="페이퍼로지 7 Bold" pitchFamily="2" charset="-127"/>
                  <a:ea typeface="페이퍼로지 7 Bold" pitchFamily="2" charset="-127"/>
                  <a:cs typeface="Pretendard Medium" panose="02000603000000020004" pitchFamily="2" charset="-127"/>
                </a:rPr>
                <a:t>하다</a:t>
              </a:r>
              <a:r>
                <a:rPr lang="en-US" altLang="ko-KR" sz="1400" dirty="0">
                  <a:latin typeface="페이퍼로지 5 Medium" pitchFamily="2" charset="-127"/>
                  <a:ea typeface="페이퍼로지 5 Medium" pitchFamily="2" charset="-127"/>
                  <a:cs typeface="Pretendard Medium" panose="02000603000000020004" pitchFamily="2" charset="-127"/>
                </a:rPr>
                <a:t>: </a:t>
              </a:r>
              <a:r>
                <a:rPr lang="ko-KR" altLang="en-US" sz="1400" dirty="0">
                  <a:latin typeface="페이퍼로지 5 Medium" pitchFamily="2" charset="-127"/>
                  <a:ea typeface="페이퍼로지 5 Medium" pitchFamily="2" charset="-127"/>
                  <a:cs typeface="Pretendard Medium" panose="02000603000000020004" pitchFamily="2" charset="-127"/>
                </a:rPr>
                <a:t>역기획과 </a:t>
              </a:r>
              <a:r>
                <a:rPr lang="ko-KR" altLang="en-US" sz="1400" dirty="0">
                  <a:solidFill>
                    <a:srgbClr val="0070C0"/>
                  </a:solidFill>
                  <a:latin typeface="페이퍼로지 5 Medium" pitchFamily="2" charset="-127"/>
                  <a:ea typeface="페이퍼로지 5 Medium" pitchFamily="2" charset="-127"/>
                  <a:cs typeface="Pretendard Medium" panose="02000603000000020004" pitchFamily="2" charset="-127"/>
                </a:rPr>
                <a:t>데이터 테이블</a:t>
              </a:r>
            </a:p>
          </p:txBody>
        </p: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3B47A76C-0617-039A-072A-1C5E8307EF7A}"/>
                </a:ext>
              </a:extLst>
            </p:cNvPr>
            <p:cNvCxnSpPr>
              <a:cxnSpLocks/>
            </p:cNvCxnSpPr>
            <p:nvPr/>
          </p:nvCxnSpPr>
          <p:spPr>
            <a:xfrm>
              <a:off x="192088" y="444406"/>
              <a:ext cx="11520000" cy="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8482E293-628F-1FCD-600D-ECFF43793D3A}"/>
              </a:ext>
            </a:extLst>
          </p:cNvPr>
          <p:cNvGrpSpPr/>
          <p:nvPr/>
        </p:nvGrpSpPr>
        <p:grpSpPr>
          <a:xfrm>
            <a:off x="335542" y="838612"/>
            <a:ext cx="1266276" cy="378614"/>
            <a:chOff x="433156" y="947024"/>
            <a:chExt cx="1266276" cy="378614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B765BC5-E56A-EDFD-EDB5-3E45A8D0649E}"/>
                </a:ext>
              </a:extLst>
            </p:cNvPr>
            <p:cNvSpPr txBox="1"/>
            <p:nvPr/>
          </p:nvSpPr>
          <p:spPr>
            <a:xfrm>
              <a:off x="584676" y="1099047"/>
              <a:ext cx="1114756" cy="22659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  <a:effectLst>
              <a:glow rad="63500">
                <a:schemeClr val="bg1">
                  <a:lumMod val="50000"/>
                  <a:alpha val="90000"/>
                </a:schemeClr>
              </a:glow>
            </a:effectLst>
          </p:spPr>
          <p:txBody>
            <a:bodyPr wrap="none" lIns="144000" tIns="36000" rIns="144000" bIns="36000" rtlCol="0" anchor="t">
              <a:spAutoFit/>
            </a:bodyPr>
            <a:lstStyle>
              <a:defPPr>
                <a:defRPr lang="ko-KR"/>
              </a:defPPr>
              <a:lvl1pPr>
                <a:spcAft>
                  <a:spcPts val="600"/>
                </a:spcAft>
                <a:defRPr sz="10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en-US" altLang="ko-KR" dirty="0"/>
                <a:t>ERD </a:t>
              </a:r>
              <a:r>
                <a:rPr lang="ko-KR" altLang="en-US" dirty="0"/>
                <a:t>다이어그램</a:t>
              </a:r>
              <a:endParaRPr lang="en-US" altLang="ko-KR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3F1F41A-EC78-C82C-4CE3-8219870EB172}"/>
                </a:ext>
              </a:extLst>
            </p:cNvPr>
            <p:cNvSpPr txBox="1"/>
            <p:nvPr/>
          </p:nvSpPr>
          <p:spPr>
            <a:xfrm>
              <a:off x="433156" y="1099047"/>
              <a:ext cx="151520" cy="226591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square" lIns="144000" tIns="36000" rIns="144000" bIns="3600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70A2B56-AD53-5EEA-9BA7-944D47A6785E}"/>
                </a:ext>
              </a:extLst>
            </p:cNvPr>
            <p:cNvSpPr txBox="1"/>
            <p:nvPr/>
          </p:nvSpPr>
          <p:spPr>
            <a:xfrm>
              <a:off x="584676" y="947024"/>
              <a:ext cx="290877" cy="152023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none" lIns="0" tIns="0" rIns="0" bIns="0" rtlCol="0" anchor="t">
              <a:no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B7B663B2-A55B-1AE4-98AE-E4F984F63F39}"/>
              </a:ext>
            </a:extLst>
          </p:cNvPr>
          <p:cNvGrpSpPr/>
          <p:nvPr/>
        </p:nvGrpSpPr>
        <p:grpSpPr>
          <a:xfrm>
            <a:off x="337036" y="4591128"/>
            <a:ext cx="5495438" cy="2077959"/>
            <a:chOff x="337036" y="4472012"/>
            <a:chExt cx="5495438" cy="2077959"/>
          </a:xfrm>
        </p:grpSpPr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F8BF3B28-37C6-65C6-0C2E-07E1C4DBCD09}"/>
                </a:ext>
              </a:extLst>
            </p:cNvPr>
            <p:cNvGrpSpPr/>
            <p:nvPr/>
          </p:nvGrpSpPr>
          <p:grpSpPr>
            <a:xfrm>
              <a:off x="337036" y="4472013"/>
              <a:ext cx="5495438" cy="2077958"/>
              <a:chOff x="6253364" y="1145841"/>
              <a:chExt cx="5598161" cy="2116800"/>
            </a:xfrm>
            <a:effectLst>
              <a:glow rad="190500">
                <a:schemeClr val="bg1">
                  <a:alpha val="80000"/>
                </a:schemeClr>
              </a:glow>
            </a:effectLst>
          </p:grpSpPr>
          <p:pic>
            <p:nvPicPr>
              <p:cNvPr id="39" name="그림 38">
                <a:extLst>
                  <a:ext uri="{FF2B5EF4-FFF2-40B4-BE49-F238E27FC236}">
                    <a16:creationId xmlns:a16="http://schemas.microsoft.com/office/drawing/2014/main" id="{6D330BB8-E0EE-BE3E-FB80-D73521D99E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6253365" y="1145841"/>
                <a:ext cx="5598160" cy="2115519"/>
              </a:xfrm>
              <a:prstGeom prst="rect">
                <a:avLst/>
              </a:prstGeom>
              <a:ln w="12700">
                <a:noFill/>
              </a:ln>
            </p:spPr>
          </p:pic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61D96E0F-72F4-1162-F362-DD2783AFE94E}"/>
                  </a:ext>
                </a:extLst>
              </p:cNvPr>
              <p:cNvSpPr/>
              <p:nvPr/>
            </p:nvSpPr>
            <p:spPr>
              <a:xfrm>
                <a:off x="6253364" y="1145841"/>
                <a:ext cx="5598160" cy="2116800"/>
              </a:xfrm>
              <a:prstGeom prst="rect">
                <a:avLst/>
              </a:prstGeom>
              <a:noFill/>
              <a:ln w="635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CC1EF548-1671-A8D4-22E7-2BA66B334F95}"/>
                </a:ext>
              </a:extLst>
            </p:cNvPr>
            <p:cNvGrpSpPr/>
            <p:nvPr/>
          </p:nvGrpSpPr>
          <p:grpSpPr>
            <a:xfrm>
              <a:off x="337036" y="4472012"/>
              <a:ext cx="774155" cy="378614"/>
              <a:chOff x="433156" y="947024"/>
              <a:chExt cx="774155" cy="378614"/>
            </a:xfrm>
          </p:grpSpPr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39A65A1-4860-096A-CB38-439CD54709C4}"/>
                  </a:ext>
                </a:extLst>
              </p:cNvPr>
              <p:cNvSpPr txBox="1"/>
              <p:nvPr/>
            </p:nvSpPr>
            <p:spPr>
              <a:xfrm>
                <a:off x="584676" y="1099047"/>
                <a:ext cx="622635" cy="226591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  <a:effectLst>
                <a:glow rad="63500">
                  <a:schemeClr val="bg1">
                    <a:lumMod val="50000"/>
                    <a:alpha val="90000"/>
                  </a:schemeClr>
                </a:glow>
              </a:effectLst>
            </p:spPr>
            <p:txBody>
              <a:bodyPr wrap="none" lIns="144000" tIns="36000" rIns="144000" bIns="36000" rtlCol="0" anchor="t">
                <a:spAutoFit/>
              </a:bodyPr>
              <a:lstStyle>
                <a:defPPr>
                  <a:defRPr lang="ko-KR"/>
                </a:defPPr>
                <a:lvl1pPr>
                  <a:spcAft>
                    <a:spcPts val="600"/>
                  </a:spcAft>
                  <a:defRPr sz="100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ysClr val="windowText" lastClr="00000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defRPr>
                </a:lvl1pPr>
              </a:lstStyle>
              <a:p>
                <a:r>
                  <a:rPr lang="ko-KR" altLang="en-US" dirty="0"/>
                  <a:t>스키마</a:t>
                </a:r>
                <a:endParaRPr lang="en-US" altLang="ko-KR" dirty="0"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424695F-D20A-0D12-1DB6-7FEB68FCE189}"/>
                  </a:ext>
                </a:extLst>
              </p:cNvPr>
              <p:cNvSpPr txBox="1"/>
              <p:nvPr/>
            </p:nvSpPr>
            <p:spPr>
              <a:xfrm>
                <a:off x="433156" y="1099047"/>
                <a:ext cx="151520" cy="226591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txBody>
              <a:bodyPr wrap="square" lIns="144000" tIns="36000" rIns="144000" bIns="36000" rtlCol="0" anchor="t">
                <a:spAutoFit/>
              </a:bodyPr>
              <a:lstStyle/>
              <a:p>
                <a:pPr>
                  <a:spcAft>
                    <a:spcPts val="600"/>
                  </a:spcAft>
                </a:pPr>
                <a:endPara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BDFB3BE-B96D-85C2-3058-2365244D5036}"/>
                  </a:ext>
                </a:extLst>
              </p:cNvPr>
              <p:cNvSpPr txBox="1"/>
              <p:nvPr/>
            </p:nvSpPr>
            <p:spPr>
              <a:xfrm>
                <a:off x="584676" y="947024"/>
                <a:ext cx="290877" cy="152023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txBody>
              <a:bodyPr wrap="none" lIns="0" tIns="0" rIns="0" bIns="0" rtlCol="0" anchor="t">
                <a:noAutofit/>
              </a:bodyPr>
              <a:lstStyle/>
              <a:p>
                <a:pPr>
                  <a:spcAft>
                    <a:spcPts val="600"/>
                  </a:spcAft>
                </a:pPr>
                <a:endPara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</p:grpSp>
      </p:grp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B553E9D1-9EF8-DD39-CD66-706AB3827532}"/>
              </a:ext>
            </a:extLst>
          </p:cNvPr>
          <p:cNvSpPr/>
          <p:nvPr/>
        </p:nvSpPr>
        <p:spPr>
          <a:xfrm>
            <a:off x="6228081" y="825556"/>
            <a:ext cx="5626800" cy="5843532"/>
          </a:xfrm>
          <a:prstGeom prst="rect">
            <a:avLst/>
          </a:prstGeom>
          <a:noFill/>
          <a:ln w="635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9AD51313-6195-A137-FB36-E60637BA7513}"/>
              </a:ext>
            </a:extLst>
          </p:cNvPr>
          <p:cNvGrpSpPr/>
          <p:nvPr/>
        </p:nvGrpSpPr>
        <p:grpSpPr>
          <a:xfrm>
            <a:off x="6228081" y="825556"/>
            <a:ext cx="1138036" cy="378614"/>
            <a:chOff x="433156" y="947024"/>
            <a:chExt cx="1138036" cy="378614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50C23F0-6D93-3BC9-588B-9C6796AAC979}"/>
                </a:ext>
              </a:extLst>
            </p:cNvPr>
            <p:cNvSpPr txBox="1"/>
            <p:nvPr/>
          </p:nvSpPr>
          <p:spPr>
            <a:xfrm>
              <a:off x="584676" y="1099047"/>
              <a:ext cx="986516" cy="22659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  <a:effectLst>
              <a:glow rad="63500">
                <a:schemeClr val="bg1">
                  <a:lumMod val="50000"/>
                  <a:alpha val="90000"/>
                </a:schemeClr>
              </a:glow>
            </a:effectLst>
          </p:spPr>
          <p:txBody>
            <a:bodyPr wrap="none" lIns="144000" tIns="36000" rIns="144000" bIns="36000" rtlCol="0" anchor="t">
              <a:spAutoFit/>
            </a:bodyPr>
            <a:lstStyle>
              <a:defPPr>
                <a:defRPr lang="ko-KR"/>
              </a:defPPr>
              <a:lvl1pPr>
                <a:spcAft>
                  <a:spcPts val="600"/>
                </a:spcAft>
                <a:defRPr sz="10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ko-KR" altLang="en-US" dirty="0"/>
                <a:t>데이터 테이블</a:t>
              </a:r>
              <a:endParaRPr lang="en-US" altLang="ko-KR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BCA35B0-F58A-D3A9-35D5-8EC508DF76A0}"/>
                </a:ext>
              </a:extLst>
            </p:cNvPr>
            <p:cNvSpPr txBox="1"/>
            <p:nvPr/>
          </p:nvSpPr>
          <p:spPr>
            <a:xfrm>
              <a:off x="433156" y="1099047"/>
              <a:ext cx="151520" cy="226591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square" lIns="144000" tIns="36000" rIns="144000" bIns="3600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CA090F9-0E24-B6D4-8523-8A10F7AFC793}"/>
                </a:ext>
              </a:extLst>
            </p:cNvPr>
            <p:cNvSpPr txBox="1"/>
            <p:nvPr/>
          </p:nvSpPr>
          <p:spPr>
            <a:xfrm>
              <a:off x="584676" y="947024"/>
              <a:ext cx="290877" cy="152023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none" lIns="0" tIns="0" rIns="0" bIns="0" rtlCol="0" anchor="t">
              <a:no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F9AD5CF0-4EFA-84C9-B19F-9561F7A7E2A7}"/>
              </a:ext>
            </a:extLst>
          </p:cNvPr>
          <p:cNvGrpSpPr/>
          <p:nvPr/>
        </p:nvGrpSpPr>
        <p:grpSpPr>
          <a:xfrm>
            <a:off x="334963" y="645556"/>
            <a:ext cx="946804" cy="180000"/>
            <a:chOff x="396108" y="1852501"/>
            <a:chExt cx="946804" cy="18000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2450F0B-2C4A-3B35-E5DB-AA047D6513AE}"/>
                </a:ext>
              </a:extLst>
            </p:cNvPr>
            <p:cNvSpPr txBox="1"/>
            <p:nvPr/>
          </p:nvSpPr>
          <p:spPr>
            <a:xfrm>
              <a:off x="396108" y="1852501"/>
              <a:ext cx="180000" cy="180000"/>
            </a:xfrm>
            <a:prstGeom prst="rect">
              <a:avLst/>
            </a:prstGeom>
            <a:solidFill>
              <a:srgbClr val="E1F2FF"/>
            </a:solidFill>
            <a:ln w="6350">
              <a:solidFill>
                <a:srgbClr val="0070C0"/>
              </a:solidFill>
            </a:ln>
          </p:spPr>
          <p:txBody>
            <a:bodyPr wrap="square" lIns="0" tIns="0" rIns="0" bIns="0" rtlCol="0" anchor="ctr">
              <a:noAutofit/>
            </a:bodyPr>
            <a:lstStyle>
              <a:defPPr>
                <a:defRPr lang="ko-KR"/>
              </a:defPPr>
              <a:lvl1pPr algn="ctr">
                <a:defRPr sz="10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defRPr>
              </a:lvl1pPr>
            </a:lstStyle>
            <a:p>
              <a:r>
                <a:rPr lang="en-US" altLang="ko-KR" dirty="0"/>
                <a:t>3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8A836C1-0D9F-48B5-D37C-1075CF3FB05A}"/>
                </a:ext>
              </a:extLst>
            </p:cNvPr>
            <p:cNvSpPr txBox="1"/>
            <p:nvPr/>
          </p:nvSpPr>
          <p:spPr>
            <a:xfrm>
              <a:off x="576108" y="1865557"/>
              <a:ext cx="766804" cy="153888"/>
            </a:xfrm>
            <a:prstGeom prst="rect">
              <a:avLst/>
            </a:prstGeom>
            <a:noFill/>
          </p:spPr>
          <p:txBody>
            <a:bodyPr wrap="none" lIns="72000" tIns="0" rIns="0" bIns="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데이터 테이블</a:t>
              </a: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sp>
        <p:nvSpPr>
          <p:cNvPr id="25" name="슬라이드 번호 개체 틀 24">
            <a:extLst>
              <a:ext uri="{FF2B5EF4-FFF2-40B4-BE49-F238E27FC236}">
                <a16:creationId xmlns:a16="http://schemas.microsoft.com/office/drawing/2014/main" id="{EB6DE742-99FF-D139-DA09-31399F230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p.</a:t>
            </a:r>
            <a:fld id="{070F40F9-ACE8-4B8E-BEF3-4D4725501AF7}" type="slidenum">
              <a:rPr lang="ko-KR" altLang="en-US" smtClean="0"/>
              <a:pPr/>
              <a:t>6</a:t>
            </a:fld>
            <a:r>
              <a:rPr lang="en-US" altLang="ko-KR"/>
              <a:t>/8</a:t>
            </a:r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158324C-07A0-30FA-4529-0C1823F1580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980544" y="66160"/>
            <a:ext cx="131446" cy="13850"/>
          </a:xfrm>
        </p:spPr>
        <p:txBody>
          <a:bodyPr vert="horz" wrap="none" lIns="0" tIns="0" rIns="0" bIns="0" rtlCol="0" anchor="ctr">
            <a:spAutoFit/>
          </a:bodyPr>
          <a:lstStyle/>
          <a:p>
            <a:r>
              <a:rPr lang="ko-KR" altLang="en-US" sz="100" dirty="0">
                <a:solidFill>
                  <a:schemeClr val="bg1"/>
                </a:solidFill>
              </a:rPr>
              <a:t>분석</a:t>
            </a:r>
            <a:r>
              <a:rPr lang="en-US" altLang="ko-KR" sz="100" dirty="0">
                <a:solidFill>
                  <a:schemeClr val="bg1"/>
                </a:solidFill>
              </a:rPr>
              <a:t>_3 : </a:t>
            </a:r>
            <a:r>
              <a:rPr lang="ko-KR" altLang="en-US" sz="100" dirty="0">
                <a:solidFill>
                  <a:schemeClr val="bg1"/>
                </a:solidFill>
              </a:rPr>
              <a:t>데이터 테이블</a:t>
            </a:r>
          </a:p>
        </p:txBody>
      </p: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D2BE8574-F65C-87BB-5B20-B911DB35BA8E}"/>
              </a:ext>
            </a:extLst>
          </p:cNvPr>
          <p:cNvGrpSpPr/>
          <p:nvPr/>
        </p:nvGrpSpPr>
        <p:grpSpPr>
          <a:xfrm>
            <a:off x="9272802" y="240743"/>
            <a:ext cx="2584236" cy="195843"/>
            <a:chOff x="9272802" y="240743"/>
            <a:chExt cx="2584236" cy="195843"/>
          </a:xfrm>
        </p:grpSpPr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DAE987D7-D587-5FE6-9D25-79403A8299BF}"/>
                </a:ext>
              </a:extLst>
            </p:cNvPr>
            <p:cNvSpPr txBox="1"/>
            <p:nvPr/>
          </p:nvSpPr>
          <p:spPr>
            <a:xfrm>
              <a:off x="9533169" y="261720"/>
              <a:ext cx="538609" cy="153888"/>
            </a:xfrm>
            <a:prstGeom prst="rect">
              <a:avLst/>
            </a:prstGeom>
          </p:spPr>
          <p:txBody>
            <a:bodyPr wrap="none" lIns="0" tIns="0" rIns="0" bIns="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문서 경로 </a:t>
              </a:r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:</a:t>
              </a:r>
            </a:p>
          </p:txBody>
        </p:sp>
        <p:grpSp>
          <p:nvGrpSpPr>
            <p:cNvPr id="81" name="그룹 80">
              <a:extLst>
                <a:ext uri="{FF2B5EF4-FFF2-40B4-BE49-F238E27FC236}">
                  <a16:creationId xmlns:a16="http://schemas.microsoft.com/office/drawing/2014/main" id="{015B4F82-46F3-38EB-BAA8-CD3C4B435AA3}"/>
                </a:ext>
              </a:extLst>
            </p:cNvPr>
            <p:cNvGrpSpPr/>
            <p:nvPr/>
          </p:nvGrpSpPr>
          <p:grpSpPr>
            <a:xfrm>
              <a:off x="10140476" y="240743"/>
              <a:ext cx="720317" cy="195843"/>
              <a:chOff x="9560211" y="380822"/>
              <a:chExt cx="720317" cy="195843"/>
            </a:xfrm>
          </p:grpSpPr>
          <p:grpSp>
            <p:nvGrpSpPr>
              <p:cNvPr id="87" name="그룹 86">
                <a:extLst>
                  <a:ext uri="{FF2B5EF4-FFF2-40B4-BE49-F238E27FC236}">
                    <a16:creationId xmlns:a16="http://schemas.microsoft.com/office/drawing/2014/main" id="{3F59D4D0-D062-441B-64DC-50095929CAEE}"/>
                  </a:ext>
                </a:extLst>
              </p:cNvPr>
              <p:cNvGrpSpPr/>
              <p:nvPr/>
            </p:nvGrpSpPr>
            <p:grpSpPr>
              <a:xfrm>
                <a:off x="9574949" y="388743"/>
                <a:ext cx="690840" cy="180000"/>
                <a:chOff x="9574949" y="244703"/>
                <a:chExt cx="690840" cy="180000"/>
              </a:xfrm>
            </p:grpSpPr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C7E8C4D3-3E9B-8B07-85B5-6B2DEC2E0D65}"/>
                    </a:ext>
                  </a:extLst>
                </p:cNvPr>
                <p:cNvSpPr txBox="1"/>
                <p:nvPr/>
              </p:nvSpPr>
              <p:spPr>
                <a:xfrm>
                  <a:off x="9754949" y="257759"/>
                  <a:ext cx="510840" cy="153888"/>
                </a:xfrm>
                <a:prstGeom prst="rect">
                  <a:avLst/>
                </a:prstGeom>
                <a:noFill/>
              </p:spPr>
              <p:txBody>
                <a:bodyPr wrap="none" lIns="36000" tIns="0" rIns="0" bIns="0" rtlCol="0" anchor="b">
                  <a:spAutoFit/>
                </a:bodyPr>
                <a:lstStyle/>
                <a:p>
                  <a:pPr algn="ctr"/>
                  <a:r>
                    <a:rPr lang="ko-KR" altLang="en-US" sz="1000" u="sng" dirty="0">
                      <a:solidFill>
                        <a:srgbClr val="0070C0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웹 사이트</a:t>
                  </a:r>
                  <a:endParaRPr lang="ko-KR" altLang="en-US" sz="1100" u="sng" dirty="0">
                    <a:solidFill>
                      <a:srgbClr val="0070C0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  <p:pic>
              <p:nvPicPr>
                <p:cNvPr id="90" name="그림 89" descr="원, 상징, 로고, 그래픽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E937068E-00C4-AE7D-E7BA-56B96B34CB0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102" t="4102" r="4458" b="4458"/>
                <a:stretch>
                  <a:fillRect/>
                </a:stretch>
              </p:blipFill>
              <p:spPr>
                <a:xfrm>
                  <a:off x="9574949" y="244703"/>
                  <a:ext cx="180000" cy="180000"/>
                </a:xfrm>
                <a:prstGeom prst="ellipse">
                  <a:avLst/>
                </a:prstGeom>
              </p:spPr>
            </p:pic>
          </p:grpSp>
          <p:sp>
            <p:nvSpPr>
              <p:cNvPr id="88" name="직사각형 87">
                <a:hlinkClick r:id="rId6" tooltip="웹사이트 열기"/>
                <a:extLst>
                  <a:ext uri="{FF2B5EF4-FFF2-40B4-BE49-F238E27FC236}">
                    <a16:creationId xmlns:a16="http://schemas.microsoft.com/office/drawing/2014/main" id="{8BAE8FFC-0436-5476-7ED0-C2FE767166E9}"/>
                  </a:ext>
                </a:extLst>
              </p:cNvPr>
              <p:cNvSpPr/>
              <p:nvPr/>
            </p:nvSpPr>
            <p:spPr>
              <a:xfrm>
                <a:off x="9560211" y="380822"/>
                <a:ext cx="720317" cy="19584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82" name="화살표: 오른쪽 81">
              <a:extLst>
                <a:ext uri="{FF2B5EF4-FFF2-40B4-BE49-F238E27FC236}">
                  <a16:creationId xmlns:a16="http://schemas.microsoft.com/office/drawing/2014/main" id="{3DA43090-7070-2A78-3E13-8707B4495EBD}"/>
                </a:ext>
              </a:extLst>
            </p:cNvPr>
            <p:cNvSpPr/>
            <p:nvPr/>
          </p:nvSpPr>
          <p:spPr>
            <a:xfrm>
              <a:off x="10914284" y="281943"/>
              <a:ext cx="185788" cy="113442"/>
            </a:xfrm>
            <a:prstGeom prst="rightArrow">
              <a:avLst/>
            </a:prstGeom>
            <a:solidFill>
              <a:srgbClr val="FAFCBC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E9744E5C-3234-C8D5-4EDB-25CED33C186F}"/>
                </a:ext>
              </a:extLst>
            </p:cNvPr>
            <p:cNvGrpSpPr/>
            <p:nvPr/>
          </p:nvGrpSpPr>
          <p:grpSpPr>
            <a:xfrm>
              <a:off x="11126586" y="240743"/>
              <a:ext cx="730452" cy="195843"/>
              <a:chOff x="11126586" y="240743"/>
              <a:chExt cx="730452" cy="195843"/>
            </a:xfrm>
          </p:grpSpPr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BDF35FB6-43EF-BDD8-7B4D-21235A36E751}"/>
                  </a:ext>
                </a:extLst>
              </p:cNvPr>
              <p:cNvSpPr txBox="1"/>
              <p:nvPr/>
            </p:nvSpPr>
            <p:spPr>
              <a:xfrm>
                <a:off x="11126586" y="261720"/>
                <a:ext cx="730452" cy="153888"/>
              </a:xfrm>
              <a:prstGeom prst="rect">
                <a:avLst/>
              </a:prstGeom>
              <a:noFill/>
            </p:spPr>
            <p:txBody>
              <a:bodyPr wrap="none" lIns="36000" tIns="0" rIns="0" bIns="0" rtlCol="0" anchor="b">
                <a:spAutoFit/>
              </a:bodyPr>
              <a:lstStyle/>
              <a:p>
                <a:r>
                  <a:rPr lang="ko-KR" altLang="en-US" sz="1000" u="sng" dirty="0">
                    <a:solidFill>
                      <a:srgbClr val="0070C0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데이터 테이블</a:t>
                </a:r>
                <a:endParaRPr lang="ko-KR" altLang="en-US" sz="1100" u="sng" dirty="0">
                  <a:solidFill>
                    <a:srgbClr val="0070C0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  <p:sp>
            <p:nvSpPr>
              <p:cNvPr id="86" name="직사각형 85">
                <a:hlinkClick r:id="rId7" tooltip="데이터 테이블 페이지"/>
                <a:extLst>
                  <a:ext uri="{FF2B5EF4-FFF2-40B4-BE49-F238E27FC236}">
                    <a16:creationId xmlns:a16="http://schemas.microsoft.com/office/drawing/2014/main" id="{9F4C9286-0054-C963-2547-C84C4B584C77}"/>
                  </a:ext>
                </a:extLst>
              </p:cNvPr>
              <p:cNvSpPr/>
              <p:nvPr/>
            </p:nvSpPr>
            <p:spPr>
              <a:xfrm>
                <a:off x="11138323" y="240743"/>
                <a:ext cx="718715" cy="19584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148D3D47-B73C-2727-3EAC-46A7296A3C19}"/>
                </a:ext>
              </a:extLst>
            </p:cNvPr>
            <p:cNvSpPr txBox="1"/>
            <p:nvPr/>
          </p:nvSpPr>
          <p:spPr>
            <a:xfrm>
              <a:off x="9272802" y="248664"/>
              <a:ext cx="180000" cy="180000"/>
            </a:xfrm>
            <a:prstGeom prst="rect">
              <a:avLst/>
            </a:prstGeom>
            <a:solidFill>
              <a:srgbClr val="E1F2FF"/>
            </a:solidFill>
            <a:ln w="6350">
              <a:solidFill>
                <a:srgbClr val="0070C0"/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827156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D83F72-9509-0C46-780F-FB463184D8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02E0BC56-A81E-B983-A0E2-03B58136EE28}"/>
              </a:ext>
            </a:extLst>
          </p:cNvPr>
          <p:cNvSpPr txBox="1"/>
          <p:nvPr/>
        </p:nvSpPr>
        <p:spPr>
          <a:xfrm>
            <a:off x="6359526" y="825556"/>
            <a:ext cx="5495438" cy="5843531"/>
          </a:xfrm>
          <a:prstGeom prst="rect">
            <a:avLst/>
          </a:prstGeom>
          <a:solidFill>
            <a:schemeClr val="bg1"/>
          </a:solidFill>
          <a:ln w="6350">
            <a:solidFill>
              <a:srgbClr val="0070C0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altLang="ko-KR" sz="100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74C62DC5-31B8-E02B-89F8-1AC59792D3B4}"/>
              </a:ext>
            </a:extLst>
          </p:cNvPr>
          <p:cNvGrpSpPr/>
          <p:nvPr/>
        </p:nvGrpSpPr>
        <p:grpSpPr>
          <a:xfrm>
            <a:off x="334964" y="127357"/>
            <a:ext cx="11520000" cy="353561"/>
            <a:chOff x="192088" y="90845"/>
            <a:chExt cx="11520000" cy="35356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3F48F56-F6C4-CD79-0EAF-2F12B75B8D4C}"/>
                </a:ext>
              </a:extLst>
            </p:cNvPr>
            <p:cNvSpPr txBox="1"/>
            <p:nvPr/>
          </p:nvSpPr>
          <p:spPr>
            <a:xfrm>
              <a:off x="192088" y="90845"/>
              <a:ext cx="2231380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b">
              <a:spAutoFit/>
            </a:bodyPr>
            <a:lstStyle/>
            <a:p>
              <a:r>
                <a:rPr lang="ko-KR" altLang="en-US" sz="1400" dirty="0">
                  <a:latin typeface="페이퍼로지 7 Bold" pitchFamily="2" charset="-127"/>
                  <a:ea typeface="페이퍼로지 7 Bold" pitchFamily="2" charset="-127"/>
                  <a:cs typeface="Pretendard Medium" panose="02000603000000020004" pitchFamily="2" charset="-127"/>
                </a:rPr>
                <a:t>전투를 </a:t>
              </a:r>
              <a:r>
                <a:rPr lang="ko-KR" altLang="en-US" dirty="0">
                  <a:solidFill>
                    <a:srgbClr val="0070C0"/>
                  </a:solidFill>
                  <a:latin typeface="페이퍼로지 7 Bold" pitchFamily="2" charset="-127"/>
                  <a:ea typeface="페이퍼로지 7 Bold" pitchFamily="2" charset="-127"/>
                  <a:cs typeface="Pretendard Medium" panose="02000603000000020004" pitchFamily="2" charset="-127"/>
                </a:rPr>
                <a:t>설계</a:t>
              </a:r>
              <a:r>
                <a:rPr lang="ko-KR" altLang="en-US" sz="1400" dirty="0">
                  <a:latin typeface="페이퍼로지 7 Bold" pitchFamily="2" charset="-127"/>
                  <a:ea typeface="페이퍼로지 7 Bold" pitchFamily="2" charset="-127"/>
                  <a:cs typeface="Pretendard Medium" panose="02000603000000020004" pitchFamily="2" charset="-127"/>
                </a:rPr>
                <a:t>하다</a:t>
              </a:r>
              <a:r>
                <a:rPr lang="en-US" altLang="ko-KR" sz="1400" dirty="0">
                  <a:latin typeface="페이퍼로지 5 Medium" pitchFamily="2" charset="-127"/>
                  <a:ea typeface="페이퍼로지 5 Medium" pitchFamily="2" charset="-127"/>
                  <a:cs typeface="Pretendard Medium" panose="02000603000000020004" pitchFamily="2" charset="-127"/>
                </a:rPr>
                <a:t>: </a:t>
              </a:r>
              <a:r>
                <a:rPr lang="ko-KR" altLang="en-US" sz="1400" dirty="0">
                  <a:latin typeface="페이퍼로지 5 Medium" pitchFamily="2" charset="-127"/>
                  <a:ea typeface="페이퍼로지 5 Medium" pitchFamily="2" charset="-127"/>
                  <a:cs typeface="Pretendard Medium" panose="02000603000000020004" pitchFamily="2" charset="-127"/>
                </a:rPr>
                <a:t>신규 캐릭터</a:t>
              </a: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954797C5-BE85-8294-D9F9-8DDB27CBF0EE}"/>
                </a:ext>
              </a:extLst>
            </p:cNvPr>
            <p:cNvCxnSpPr>
              <a:cxnSpLocks/>
            </p:cNvCxnSpPr>
            <p:nvPr/>
          </p:nvCxnSpPr>
          <p:spPr>
            <a:xfrm>
              <a:off x="192088" y="444406"/>
              <a:ext cx="11520000" cy="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F98BBE9A-1D92-E609-212F-D43FC8C5FF59}"/>
              </a:ext>
            </a:extLst>
          </p:cNvPr>
          <p:cNvGrpSpPr/>
          <p:nvPr/>
        </p:nvGrpSpPr>
        <p:grpSpPr>
          <a:xfrm>
            <a:off x="6455645" y="947024"/>
            <a:ext cx="3840000" cy="2160000"/>
            <a:chOff x="6455645" y="947024"/>
            <a:chExt cx="3840000" cy="2160000"/>
          </a:xfrm>
          <a:effectLst>
            <a:glow rad="63500">
              <a:srgbClr val="BDE3FF">
                <a:alpha val="70000"/>
              </a:srgbClr>
            </a:glow>
          </a:effectLst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DE0661FB-9D98-BC81-1F60-AC709600F4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455949" y="947024"/>
              <a:ext cx="3839391" cy="2160000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CDC2C26-956F-689B-B1D2-305EE388A33B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6455645" y="947024"/>
              <a:ext cx="3840000" cy="2160000"/>
            </a:xfrm>
            <a:prstGeom prst="rect">
              <a:avLst/>
            </a:prstGeom>
            <a:noFill/>
            <a:ln w="6350">
              <a:solidFill>
                <a:schemeClr val="bg1">
                  <a:lumMod val="85000"/>
                </a:schemeClr>
              </a:solidFill>
            </a:ln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A7CBA0FF-3053-B340-7EFF-00D8E1A0641C}"/>
              </a:ext>
            </a:extLst>
          </p:cNvPr>
          <p:cNvGrpSpPr/>
          <p:nvPr/>
        </p:nvGrpSpPr>
        <p:grpSpPr>
          <a:xfrm>
            <a:off x="7187245" y="2667321"/>
            <a:ext cx="3840000" cy="2160000"/>
            <a:chOff x="7187245" y="2667321"/>
            <a:chExt cx="3840000" cy="2160000"/>
          </a:xfrm>
          <a:effectLst>
            <a:glow rad="63500">
              <a:srgbClr val="BDE3FF">
                <a:alpha val="70000"/>
              </a:srgbClr>
            </a:glow>
          </a:effectLst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555CC90E-0ECF-C115-6547-E2FA5E90328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187549" y="2667321"/>
              <a:ext cx="3839391" cy="2160000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5BBCF5B-D0C2-1C84-2974-C4149672946C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7187245" y="2667321"/>
              <a:ext cx="3840000" cy="2160000"/>
            </a:xfrm>
            <a:prstGeom prst="rect">
              <a:avLst/>
            </a:prstGeom>
            <a:noFill/>
            <a:ln w="6350">
              <a:solidFill>
                <a:schemeClr val="bg1">
                  <a:lumMod val="85000"/>
                </a:schemeClr>
              </a:solidFill>
            </a:ln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1CD1F68D-5A0D-E1AA-84EE-FDA0D9BB8F99}"/>
              </a:ext>
            </a:extLst>
          </p:cNvPr>
          <p:cNvGrpSpPr/>
          <p:nvPr/>
        </p:nvGrpSpPr>
        <p:grpSpPr>
          <a:xfrm>
            <a:off x="7918845" y="4387850"/>
            <a:ext cx="3840000" cy="2160000"/>
            <a:chOff x="7918845" y="4387850"/>
            <a:chExt cx="3840000" cy="2160000"/>
          </a:xfrm>
          <a:effectLst>
            <a:glow rad="63500">
              <a:srgbClr val="BDE3FF">
                <a:alpha val="70000"/>
              </a:srgbClr>
            </a:glow>
          </a:effectLst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89E5918F-06C3-35BF-61EC-88FB8A371AE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918845" y="4387850"/>
              <a:ext cx="3840000" cy="2159535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C9A309A-FD92-B20A-E33C-A12D19F5E237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7918845" y="4387850"/>
              <a:ext cx="3840000" cy="2160000"/>
            </a:xfrm>
            <a:prstGeom prst="rect">
              <a:avLst/>
            </a:prstGeom>
            <a:noFill/>
            <a:ln w="6350">
              <a:solidFill>
                <a:schemeClr val="bg1">
                  <a:lumMod val="85000"/>
                </a:schemeClr>
              </a:solidFill>
            </a:ln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26DC0532-2917-9BC9-CC06-0944BC631FA8}"/>
              </a:ext>
            </a:extLst>
          </p:cNvPr>
          <p:cNvGrpSpPr/>
          <p:nvPr/>
        </p:nvGrpSpPr>
        <p:grpSpPr>
          <a:xfrm>
            <a:off x="6359526" y="645556"/>
            <a:ext cx="1765938" cy="180000"/>
            <a:chOff x="396108" y="1852501"/>
            <a:chExt cx="1765938" cy="180000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BBD6AE1-D311-864B-1F6F-E906370963BA}"/>
                </a:ext>
              </a:extLst>
            </p:cNvPr>
            <p:cNvSpPr txBox="1"/>
            <p:nvPr/>
          </p:nvSpPr>
          <p:spPr>
            <a:xfrm>
              <a:off x="396108" y="1852501"/>
              <a:ext cx="180000" cy="180000"/>
            </a:xfrm>
            <a:prstGeom prst="rect">
              <a:avLst/>
            </a:prstGeom>
            <a:solidFill>
              <a:srgbClr val="E1F2FF"/>
            </a:solidFill>
            <a:ln w="6350">
              <a:solidFill>
                <a:srgbClr val="0070C0"/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2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1A14E3D-9291-838B-C643-2ACDE81367E6}"/>
                </a:ext>
              </a:extLst>
            </p:cNvPr>
            <p:cNvSpPr txBox="1"/>
            <p:nvPr/>
          </p:nvSpPr>
          <p:spPr>
            <a:xfrm>
              <a:off x="576108" y="1865557"/>
              <a:ext cx="1585938" cy="153888"/>
            </a:xfrm>
            <a:prstGeom prst="rect">
              <a:avLst/>
            </a:prstGeom>
          </p:spPr>
          <p:txBody>
            <a:bodyPr wrap="none" lIns="72000" tIns="0" rIns="0" bIns="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창작 게임 캐릭터 </a:t>
              </a:r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‘</a:t>
              </a: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검객</a:t>
              </a:r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’</a:t>
              </a: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의 </a:t>
              </a: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스킬</a:t>
              </a: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CC2C1A1B-EFCE-2BB0-5C7C-A190B0C709D1}"/>
              </a:ext>
            </a:extLst>
          </p:cNvPr>
          <p:cNvGrpSpPr/>
          <p:nvPr/>
        </p:nvGrpSpPr>
        <p:grpSpPr>
          <a:xfrm>
            <a:off x="337037" y="645556"/>
            <a:ext cx="3758471" cy="180000"/>
            <a:chOff x="396108" y="1852501"/>
            <a:chExt cx="3758471" cy="18000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368FBE3-A1BB-0A5E-0E61-3FADCE0C521A}"/>
                </a:ext>
              </a:extLst>
            </p:cNvPr>
            <p:cNvSpPr txBox="1"/>
            <p:nvPr/>
          </p:nvSpPr>
          <p:spPr>
            <a:xfrm>
              <a:off x="396108" y="1852501"/>
              <a:ext cx="180000" cy="180000"/>
            </a:xfrm>
            <a:prstGeom prst="rect">
              <a:avLst/>
            </a:prstGeom>
            <a:solidFill>
              <a:srgbClr val="E1F2FF"/>
            </a:solidFill>
            <a:ln w="6350">
              <a:solidFill>
                <a:srgbClr val="0070C0"/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1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1615991-A03C-CD3C-F405-DDA89CAC7A31}"/>
                </a:ext>
              </a:extLst>
            </p:cNvPr>
            <p:cNvSpPr txBox="1"/>
            <p:nvPr/>
          </p:nvSpPr>
          <p:spPr>
            <a:xfrm>
              <a:off x="576108" y="1865557"/>
              <a:ext cx="3578471" cy="153888"/>
            </a:xfrm>
            <a:prstGeom prst="rect">
              <a:avLst/>
            </a:prstGeom>
          </p:spPr>
          <p:txBody>
            <a:bodyPr wrap="none" lIns="72000" tIns="0" rIns="0" bIns="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로스트아크 신규 클래스 </a:t>
              </a:r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‘</a:t>
              </a:r>
              <a:r>
                <a:rPr lang="ko-KR" altLang="en-US" sz="1000" dirty="0" err="1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화령사</a:t>
              </a:r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(Ember Spirit)’</a:t>
              </a: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의 </a:t>
              </a: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전투 시스템</a:t>
              </a: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과</a:t>
              </a: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 스킬</a:t>
              </a: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D4AAA11F-B084-B87C-AE76-316F2F9709D4}"/>
              </a:ext>
            </a:extLst>
          </p:cNvPr>
          <p:cNvSpPr txBox="1"/>
          <p:nvPr/>
        </p:nvSpPr>
        <p:spPr>
          <a:xfrm>
            <a:off x="337037" y="825556"/>
            <a:ext cx="5495438" cy="5843531"/>
          </a:xfrm>
          <a:prstGeom prst="rect">
            <a:avLst/>
          </a:prstGeom>
          <a:solidFill>
            <a:schemeClr val="bg1"/>
          </a:solidFill>
          <a:ln w="6350">
            <a:solidFill>
              <a:srgbClr val="0070C0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altLang="ko-KR" sz="100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5FA00D56-CFD4-FF13-D4C3-7BE6721E7B2F}"/>
              </a:ext>
            </a:extLst>
          </p:cNvPr>
          <p:cNvGrpSpPr/>
          <p:nvPr/>
        </p:nvGrpSpPr>
        <p:grpSpPr>
          <a:xfrm>
            <a:off x="433156" y="947024"/>
            <a:ext cx="3840000" cy="2160000"/>
            <a:chOff x="337037" y="1063782"/>
            <a:chExt cx="3840000" cy="2160000"/>
          </a:xfrm>
          <a:effectLst>
            <a:glow rad="63500">
              <a:srgbClr val="BDE3FF">
                <a:alpha val="70000"/>
              </a:srgbClr>
            </a:glow>
          </a:effectLst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EFD06828-C578-228C-2DC1-E0CA40A39DB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37037" y="1063782"/>
              <a:ext cx="3839999" cy="2160000"/>
            </a:xfrm>
            <a:prstGeom prst="rect">
              <a:avLst/>
            </a:prstGeom>
            <a:ln w="12700">
              <a:noFill/>
            </a:ln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647A6C2-E22B-B1B7-617E-DB35989C662C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337037" y="1063782"/>
              <a:ext cx="3840000" cy="2160000"/>
            </a:xfrm>
            <a:prstGeom prst="rect">
              <a:avLst/>
            </a:prstGeom>
            <a:noFill/>
            <a:ln w="6350">
              <a:solidFill>
                <a:schemeClr val="bg1">
                  <a:lumMod val="85000"/>
                </a:schemeClr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51A774DA-1B3C-4E82-5C0C-F646E5EF8A03}"/>
              </a:ext>
            </a:extLst>
          </p:cNvPr>
          <p:cNvGrpSpPr/>
          <p:nvPr/>
        </p:nvGrpSpPr>
        <p:grpSpPr>
          <a:xfrm>
            <a:off x="1164756" y="2667321"/>
            <a:ext cx="3840000" cy="2160000"/>
            <a:chOff x="1197448" y="2750482"/>
            <a:chExt cx="3840000" cy="2160000"/>
          </a:xfrm>
          <a:effectLst>
            <a:glow rad="63500">
              <a:srgbClr val="BDE3FF">
                <a:alpha val="70000"/>
              </a:srgbClr>
            </a:glow>
          </a:effectLst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2849355F-F79F-D7C1-DD70-08A4A42CFA7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197448" y="2750482"/>
              <a:ext cx="3840000" cy="2160000"/>
            </a:xfrm>
            <a:prstGeom prst="rect">
              <a:avLst/>
            </a:prstGeom>
            <a:ln w="12700">
              <a:noFill/>
            </a:ln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87FC884-A115-472E-02EB-3AE071A9F135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1197448" y="2750482"/>
              <a:ext cx="3840000" cy="2160000"/>
            </a:xfrm>
            <a:prstGeom prst="rect">
              <a:avLst/>
            </a:prstGeom>
            <a:noFill/>
            <a:ln w="6350">
              <a:solidFill>
                <a:schemeClr val="bg1">
                  <a:lumMod val="85000"/>
                </a:schemeClr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5CD316A0-519E-8E60-3B7A-B38FCCECA698}"/>
              </a:ext>
            </a:extLst>
          </p:cNvPr>
          <p:cNvGrpSpPr/>
          <p:nvPr/>
        </p:nvGrpSpPr>
        <p:grpSpPr>
          <a:xfrm>
            <a:off x="1896356" y="4387618"/>
            <a:ext cx="3840000" cy="2160000"/>
            <a:chOff x="2219381" y="4437181"/>
            <a:chExt cx="3840000" cy="2160000"/>
          </a:xfrm>
          <a:effectLst>
            <a:glow rad="63500">
              <a:srgbClr val="BDE3FF">
                <a:alpha val="70000"/>
              </a:srgbClr>
            </a:glow>
          </a:effectLst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05047F5F-D2F2-7406-CE81-4540C111DE3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219381" y="4437181"/>
              <a:ext cx="3840000" cy="2160000"/>
            </a:xfrm>
            <a:prstGeom prst="rect">
              <a:avLst/>
            </a:prstGeom>
            <a:ln w="12700">
              <a:noFill/>
            </a:ln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5EFD16A-3827-10BF-A652-E3A73DDCABBE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2219381" y="4437181"/>
              <a:ext cx="3840000" cy="2160000"/>
            </a:xfrm>
            <a:prstGeom prst="rect">
              <a:avLst/>
            </a:prstGeom>
            <a:noFill/>
            <a:ln w="6350">
              <a:solidFill>
                <a:schemeClr val="bg1">
                  <a:lumMod val="85000"/>
                </a:schemeClr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8E4F0BCB-6B4A-D807-9898-14AFE481D774}"/>
              </a:ext>
            </a:extLst>
          </p:cNvPr>
          <p:cNvGrpSpPr/>
          <p:nvPr/>
        </p:nvGrpSpPr>
        <p:grpSpPr>
          <a:xfrm>
            <a:off x="433156" y="947024"/>
            <a:ext cx="823847" cy="378614"/>
            <a:chOff x="433156" y="947024"/>
            <a:chExt cx="823847" cy="378614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BA74CC04-618D-B704-5068-28D091192C61}"/>
                </a:ext>
              </a:extLst>
            </p:cNvPr>
            <p:cNvSpPr txBox="1"/>
            <p:nvPr/>
          </p:nvSpPr>
          <p:spPr>
            <a:xfrm>
              <a:off x="584676" y="1099047"/>
              <a:ext cx="672327" cy="22659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  <a:effectLst>
              <a:glow rad="63500">
                <a:schemeClr val="bg1">
                  <a:lumMod val="50000"/>
                  <a:alpha val="90000"/>
                </a:schemeClr>
              </a:glow>
            </a:effectLst>
          </p:spPr>
          <p:txBody>
            <a:bodyPr wrap="none" lIns="144000" tIns="36000" rIns="144000" bIns="36000" rtlCol="0" anchor="t">
              <a:spAutoFit/>
            </a:bodyPr>
            <a:lstStyle>
              <a:defPPr>
                <a:defRPr lang="ko-KR"/>
              </a:defPPr>
              <a:lvl1pPr>
                <a:spcAft>
                  <a:spcPts val="600"/>
                </a:spcAft>
                <a:defRPr sz="10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en-US" altLang="ko-KR" dirty="0"/>
                <a:t>&lt;</a:t>
              </a:r>
              <a:r>
                <a:rPr lang="ko-KR" altLang="en-US" dirty="0"/>
                <a:t>개요</a:t>
              </a:r>
              <a:r>
                <a:rPr lang="en-US" altLang="ko-KR" dirty="0"/>
                <a:t>&gt;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AFC5BEF-1478-7A15-15F0-B9F27B9BEA81}"/>
                </a:ext>
              </a:extLst>
            </p:cNvPr>
            <p:cNvSpPr txBox="1"/>
            <p:nvPr/>
          </p:nvSpPr>
          <p:spPr>
            <a:xfrm>
              <a:off x="433156" y="1099047"/>
              <a:ext cx="151520" cy="226591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square" lIns="144000" tIns="36000" rIns="144000" bIns="3600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23D6BD6-802E-742F-DEA2-43AD1D243BE8}"/>
                </a:ext>
              </a:extLst>
            </p:cNvPr>
            <p:cNvSpPr txBox="1"/>
            <p:nvPr/>
          </p:nvSpPr>
          <p:spPr>
            <a:xfrm>
              <a:off x="584676" y="947024"/>
              <a:ext cx="290877" cy="152023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none" lIns="0" tIns="0" rIns="0" bIns="0" rtlCol="0" anchor="t">
              <a:no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E04928C0-F4C5-79C7-FA69-82FB927B0296}"/>
              </a:ext>
            </a:extLst>
          </p:cNvPr>
          <p:cNvGrpSpPr/>
          <p:nvPr/>
        </p:nvGrpSpPr>
        <p:grpSpPr>
          <a:xfrm>
            <a:off x="1164756" y="2667321"/>
            <a:ext cx="1187729" cy="378614"/>
            <a:chOff x="1164756" y="2667321"/>
            <a:chExt cx="1187729" cy="378614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EE992126-2AA7-4409-B013-853694078E79}"/>
                </a:ext>
              </a:extLst>
            </p:cNvPr>
            <p:cNvSpPr txBox="1"/>
            <p:nvPr/>
          </p:nvSpPr>
          <p:spPr>
            <a:xfrm>
              <a:off x="1316276" y="2819344"/>
              <a:ext cx="1036209" cy="22659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  <a:effectLst>
              <a:glow rad="63500">
                <a:schemeClr val="bg1">
                  <a:lumMod val="50000"/>
                  <a:alpha val="90000"/>
                </a:schemeClr>
              </a:glow>
            </a:effectLst>
          </p:spPr>
          <p:txBody>
            <a:bodyPr wrap="none" lIns="144000" tIns="36000" rIns="144000" bIns="36000" rtlCol="0" anchor="t">
              <a:spAutoFit/>
            </a:bodyPr>
            <a:lstStyle>
              <a:defPPr>
                <a:defRPr lang="ko-KR"/>
              </a:defPPr>
              <a:lvl1pPr>
                <a:spcAft>
                  <a:spcPts val="600"/>
                </a:spcAft>
                <a:defRPr sz="10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en-US" altLang="ko-KR" dirty="0"/>
                <a:t>&lt;</a:t>
              </a:r>
              <a:r>
                <a:rPr lang="ko-KR" altLang="en-US" dirty="0"/>
                <a:t>전투 시스템</a:t>
              </a:r>
              <a:r>
                <a:rPr lang="en-US" altLang="ko-KR" dirty="0"/>
                <a:t>&gt;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8EE8926-5B76-0296-B288-C90ECF9213CB}"/>
                </a:ext>
              </a:extLst>
            </p:cNvPr>
            <p:cNvSpPr txBox="1"/>
            <p:nvPr/>
          </p:nvSpPr>
          <p:spPr>
            <a:xfrm>
              <a:off x="1164756" y="2819344"/>
              <a:ext cx="151520" cy="226591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square" lIns="144000" tIns="36000" rIns="144000" bIns="3600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DABE831-5865-04AF-AD5D-DE16FCE701AB}"/>
                </a:ext>
              </a:extLst>
            </p:cNvPr>
            <p:cNvSpPr txBox="1"/>
            <p:nvPr/>
          </p:nvSpPr>
          <p:spPr>
            <a:xfrm>
              <a:off x="1316276" y="2667321"/>
              <a:ext cx="290877" cy="152023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none" lIns="0" tIns="0" rIns="0" bIns="0" rtlCol="0" anchor="t">
              <a:no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06E7E94A-2EB6-91EA-518A-E53C93B72AFC}"/>
              </a:ext>
            </a:extLst>
          </p:cNvPr>
          <p:cNvGrpSpPr/>
          <p:nvPr/>
        </p:nvGrpSpPr>
        <p:grpSpPr>
          <a:xfrm>
            <a:off x="1896356" y="4387618"/>
            <a:ext cx="823847" cy="378614"/>
            <a:chOff x="1896356" y="4387618"/>
            <a:chExt cx="823847" cy="378614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1777662C-77EE-DA02-8DEE-02B0C05B9FBA}"/>
                </a:ext>
              </a:extLst>
            </p:cNvPr>
            <p:cNvSpPr txBox="1"/>
            <p:nvPr/>
          </p:nvSpPr>
          <p:spPr>
            <a:xfrm>
              <a:off x="2047876" y="4539641"/>
              <a:ext cx="672327" cy="22659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  <a:effectLst>
              <a:glow rad="63500">
                <a:schemeClr val="bg1">
                  <a:lumMod val="50000"/>
                  <a:alpha val="90000"/>
                </a:schemeClr>
              </a:glow>
            </a:effectLst>
          </p:spPr>
          <p:txBody>
            <a:bodyPr wrap="none" lIns="144000" tIns="36000" rIns="144000" bIns="36000" rtlCol="0" anchor="t">
              <a:spAutoFit/>
            </a:bodyPr>
            <a:lstStyle>
              <a:defPPr>
                <a:defRPr lang="ko-KR"/>
              </a:defPPr>
              <a:lvl1pPr>
                <a:spcAft>
                  <a:spcPts val="600"/>
                </a:spcAft>
                <a:defRPr sz="10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en-US" altLang="ko-KR"/>
                <a:t>&lt;</a:t>
              </a:r>
              <a:r>
                <a:rPr lang="ko-KR" altLang="en-US"/>
                <a:t>스킬</a:t>
              </a:r>
              <a:r>
                <a:rPr lang="en-US" altLang="ko-KR"/>
                <a:t>&gt;</a:t>
              </a:r>
              <a:endParaRPr lang="en-US" altLang="ko-KR" dirty="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4DEC471E-6DEC-FD7C-4562-8F2AFC8B37CB}"/>
                </a:ext>
              </a:extLst>
            </p:cNvPr>
            <p:cNvSpPr txBox="1"/>
            <p:nvPr/>
          </p:nvSpPr>
          <p:spPr>
            <a:xfrm>
              <a:off x="1896356" y="4539641"/>
              <a:ext cx="151520" cy="226591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square" lIns="144000" tIns="36000" rIns="144000" bIns="3600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5E8BEAF-B249-15B6-BBA4-EDD87EE823B6}"/>
                </a:ext>
              </a:extLst>
            </p:cNvPr>
            <p:cNvSpPr txBox="1"/>
            <p:nvPr/>
          </p:nvSpPr>
          <p:spPr>
            <a:xfrm>
              <a:off x="2047876" y="4387618"/>
              <a:ext cx="290877" cy="152023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none" lIns="0" tIns="0" rIns="0" bIns="0" rtlCol="0" anchor="t">
              <a:no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E9A2F89E-D74B-924C-7108-DCD820227E72}"/>
              </a:ext>
            </a:extLst>
          </p:cNvPr>
          <p:cNvGrpSpPr/>
          <p:nvPr/>
        </p:nvGrpSpPr>
        <p:grpSpPr>
          <a:xfrm>
            <a:off x="6455645" y="947024"/>
            <a:ext cx="2399600" cy="378614"/>
            <a:chOff x="6455645" y="947024"/>
            <a:chExt cx="2399600" cy="378614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3F5FBDB2-84FF-1967-57A4-DCB4DE15ED74}"/>
                </a:ext>
              </a:extLst>
            </p:cNvPr>
            <p:cNvSpPr txBox="1"/>
            <p:nvPr/>
          </p:nvSpPr>
          <p:spPr>
            <a:xfrm>
              <a:off x="6607165" y="1099047"/>
              <a:ext cx="2248080" cy="22659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  <a:effectLst>
              <a:glow rad="63500">
                <a:schemeClr val="bg1">
                  <a:lumMod val="50000"/>
                  <a:alpha val="90000"/>
                </a:schemeClr>
              </a:glow>
            </a:effectLst>
          </p:spPr>
          <p:txBody>
            <a:bodyPr wrap="none" lIns="144000" tIns="36000" rIns="144000" bIns="36000" rtlCol="0" anchor="t">
              <a:spAutoFit/>
            </a:bodyPr>
            <a:lstStyle>
              <a:defPPr>
                <a:defRPr lang="ko-KR"/>
              </a:defPPr>
              <a:lvl1pPr>
                <a:spcAft>
                  <a:spcPts val="600"/>
                </a:spcAft>
                <a:defRPr sz="10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en-US" altLang="ko-KR" dirty="0"/>
                <a:t>&lt;</a:t>
              </a:r>
              <a:r>
                <a:rPr lang="ko-KR" altLang="en-US" dirty="0"/>
                <a:t>기획 의도</a:t>
              </a:r>
              <a:r>
                <a:rPr lang="en-US" altLang="ko-KR" dirty="0"/>
                <a:t>(</a:t>
              </a:r>
              <a:r>
                <a:rPr lang="ko-KR" altLang="en-US" dirty="0"/>
                <a:t>전투의 방향성</a:t>
              </a:r>
              <a:r>
                <a:rPr lang="en-US" altLang="ko-KR" dirty="0"/>
                <a:t>, </a:t>
              </a:r>
              <a:r>
                <a:rPr lang="ko-KR" altLang="en-US" dirty="0"/>
                <a:t>스킬 구성</a:t>
              </a:r>
              <a:r>
                <a:rPr lang="en-US" altLang="ko-KR" dirty="0"/>
                <a:t>)&gt;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17037BD6-5514-57CE-E7A8-4D17D5554E60}"/>
                </a:ext>
              </a:extLst>
            </p:cNvPr>
            <p:cNvSpPr txBox="1"/>
            <p:nvPr/>
          </p:nvSpPr>
          <p:spPr>
            <a:xfrm>
              <a:off x="6455645" y="1099047"/>
              <a:ext cx="151520" cy="226591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square" lIns="144000" tIns="36000" rIns="144000" bIns="3600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506AB00E-CA52-D58A-56D1-9F74866B85FC}"/>
                </a:ext>
              </a:extLst>
            </p:cNvPr>
            <p:cNvSpPr txBox="1"/>
            <p:nvPr/>
          </p:nvSpPr>
          <p:spPr>
            <a:xfrm>
              <a:off x="6607165" y="947024"/>
              <a:ext cx="290877" cy="152023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none" lIns="0" tIns="0" rIns="0" bIns="0" rtlCol="0" anchor="t">
              <a:no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64460173-97C8-5BCB-5010-79E77058B201}"/>
              </a:ext>
            </a:extLst>
          </p:cNvPr>
          <p:cNvGrpSpPr/>
          <p:nvPr/>
        </p:nvGrpSpPr>
        <p:grpSpPr>
          <a:xfrm>
            <a:off x="7187245" y="2667321"/>
            <a:ext cx="1077122" cy="378614"/>
            <a:chOff x="7187245" y="2667321"/>
            <a:chExt cx="1077122" cy="378614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50ECF778-C302-F583-B4DA-3567E9E5F6E6}"/>
                </a:ext>
              </a:extLst>
            </p:cNvPr>
            <p:cNvSpPr txBox="1"/>
            <p:nvPr/>
          </p:nvSpPr>
          <p:spPr>
            <a:xfrm>
              <a:off x="7338765" y="2819344"/>
              <a:ext cx="925602" cy="22659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  <a:effectLst>
              <a:glow rad="63500">
                <a:schemeClr val="bg1">
                  <a:lumMod val="50000"/>
                  <a:alpha val="90000"/>
                </a:schemeClr>
              </a:glow>
            </a:effectLst>
          </p:spPr>
          <p:txBody>
            <a:bodyPr wrap="none" lIns="144000" tIns="36000" rIns="144000" bIns="36000" rtlCol="0" anchor="t">
              <a:spAutoFit/>
            </a:bodyPr>
            <a:lstStyle>
              <a:defPPr>
                <a:defRPr lang="ko-KR"/>
              </a:defPPr>
              <a:lvl1pPr>
                <a:spcAft>
                  <a:spcPts val="600"/>
                </a:spcAft>
                <a:defRPr sz="10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en-US" altLang="ko-KR" dirty="0"/>
                <a:t>&lt;</a:t>
              </a:r>
              <a:r>
                <a:rPr lang="ko-KR" altLang="en-US"/>
                <a:t>스킬 설명</a:t>
              </a:r>
              <a:r>
                <a:rPr lang="en-US" altLang="ko-KR"/>
                <a:t>&gt;</a:t>
              </a:r>
              <a:endParaRPr lang="en-US" altLang="ko-KR" dirty="0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2DF40A62-EE57-0814-D02B-E6BBD3677F82}"/>
                </a:ext>
              </a:extLst>
            </p:cNvPr>
            <p:cNvSpPr txBox="1"/>
            <p:nvPr/>
          </p:nvSpPr>
          <p:spPr>
            <a:xfrm>
              <a:off x="7187245" y="2819344"/>
              <a:ext cx="151520" cy="226591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square" lIns="144000" tIns="36000" rIns="144000" bIns="3600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0ADDC3E0-07E8-56F0-8F3E-9CE891CFE153}"/>
                </a:ext>
              </a:extLst>
            </p:cNvPr>
            <p:cNvSpPr txBox="1"/>
            <p:nvPr/>
          </p:nvSpPr>
          <p:spPr>
            <a:xfrm>
              <a:off x="7338765" y="2667321"/>
              <a:ext cx="290877" cy="152023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none" lIns="0" tIns="0" rIns="0" bIns="0" rtlCol="0" anchor="t">
              <a:no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2678F319-D567-8564-6F2E-592BCF8123F3}"/>
              </a:ext>
            </a:extLst>
          </p:cNvPr>
          <p:cNvGrpSpPr/>
          <p:nvPr/>
        </p:nvGrpSpPr>
        <p:grpSpPr>
          <a:xfrm>
            <a:off x="7918845" y="4387618"/>
            <a:ext cx="1583672" cy="378614"/>
            <a:chOff x="7918845" y="4387618"/>
            <a:chExt cx="1583672" cy="378614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B6D5BCCD-7F36-CAF2-4609-8D3543C402CC}"/>
                </a:ext>
              </a:extLst>
            </p:cNvPr>
            <p:cNvSpPr txBox="1"/>
            <p:nvPr/>
          </p:nvSpPr>
          <p:spPr>
            <a:xfrm>
              <a:off x="8070366" y="4539641"/>
              <a:ext cx="1432151" cy="22659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  <a:effectLst>
              <a:glow rad="63500">
                <a:schemeClr val="bg1">
                  <a:lumMod val="50000"/>
                  <a:alpha val="90000"/>
                </a:schemeClr>
              </a:glow>
            </a:effectLst>
          </p:spPr>
          <p:txBody>
            <a:bodyPr wrap="none" lIns="144000" tIns="36000" rIns="144000" bIns="36000" rtlCol="0" anchor="t">
              <a:spAutoFit/>
            </a:bodyPr>
            <a:lstStyle>
              <a:defPPr>
                <a:defRPr lang="ko-KR"/>
              </a:defPPr>
              <a:lvl1pPr>
                <a:spcAft>
                  <a:spcPts val="600"/>
                </a:spcAft>
                <a:defRPr sz="10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en-US" altLang="ko-KR" dirty="0"/>
                <a:t>&lt;</a:t>
              </a:r>
              <a:r>
                <a:rPr lang="ko-KR" altLang="en-US" dirty="0"/>
                <a:t>스킬 모션 및 이펙트</a:t>
              </a:r>
              <a:r>
                <a:rPr lang="en-US" altLang="ko-KR" dirty="0"/>
                <a:t>&gt;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1D917022-ADA4-D18F-C8B7-5F7AFE45F9E5}"/>
                </a:ext>
              </a:extLst>
            </p:cNvPr>
            <p:cNvSpPr txBox="1"/>
            <p:nvPr/>
          </p:nvSpPr>
          <p:spPr>
            <a:xfrm>
              <a:off x="7918845" y="4539641"/>
              <a:ext cx="151520" cy="226591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square" lIns="144000" tIns="36000" rIns="144000" bIns="3600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702D01AD-9DB3-E148-F248-03843624A6C1}"/>
                </a:ext>
              </a:extLst>
            </p:cNvPr>
            <p:cNvSpPr txBox="1"/>
            <p:nvPr/>
          </p:nvSpPr>
          <p:spPr>
            <a:xfrm>
              <a:off x="8070365" y="4387618"/>
              <a:ext cx="290877" cy="152023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none" lIns="0" tIns="0" rIns="0" bIns="0" rtlCol="0" anchor="t">
              <a:no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sp>
        <p:nvSpPr>
          <p:cNvPr id="30" name="슬라이드 번호 개체 틀 29">
            <a:extLst>
              <a:ext uri="{FF2B5EF4-FFF2-40B4-BE49-F238E27FC236}">
                <a16:creationId xmlns:a16="http://schemas.microsoft.com/office/drawing/2014/main" id="{3E979A5E-0229-347E-100F-F57954733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p.</a:t>
            </a:r>
            <a:fld id="{070F40F9-ACE8-4B8E-BEF3-4D4725501AF7}" type="slidenum">
              <a:rPr lang="ko-KR" altLang="en-US" smtClean="0"/>
              <a:pPr/>
              <a:t>7</a:t>
            </a:fld>
            <a:r>
              <a:rPr lang="en-US" altLang="ko-KR"/>
              <a:t>/8</a:t>
            </a:r>
            <a:endParaRPr lang="ko-KR" altLang="en-US" dirty="0"/>
          </a:p>
        </p:txBody>
      </p:sp>
      <p:sp>
        <p:nvSpPr>
          <p:cNvPr id="28" name="제목 27">
            <a:extLst>
              <a:ext uri="{FF2B5EF4-FFF2-40B4-BE49-F238E27FC236}">
                <a16:creationId xmlns:a16="http://schemas.microsoft.com/office/drawing/2014/main" id="{7903796A-314C-41A0-DAB2-EF59C0BFF7B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994905" y="83027"/>
            <a:ext cx="107402" cy="13850"/>
          </a:xfrm>
        </p:spPr>
        <p:txBody>
          <a:bodyPr vert="horz" wrap="none" lIns="0" tIns="0" rIns="0" bIns="0" rtlCol="0" anchor="ctr">
            <a:spAutoFit/>
          </a:bodyPr>
          <a:lstStyle/>
          <a:p>
            <a:r>
              <a:rPr lang="ko-KR" altLang="en-US" sz="100" dirty="0">
                <a:solidFill>
                  <a:schemeClr val="bg1"/>
                </a:solidFill>
              </a:rPr>
              <a:t>설계 </a:t>
            </a:r>
            <a:r>
              <a:rPr lang="en-US" altLang="ko-KR" sz="100" dirty="0">
                <a:solidFill>
                  <a:schemeClr val="bg1"/>
                </a:solidFill>
              </a:rPr>
              <a:t>: </a:t>
            </a:r>
            <a:r>
              <a:rPr lang="ko-KR" altLang="en-US" sz="100" dirty="0">
                <a:solidFill>
                  <a:schemeClr val="bg1"/>
                </a:solidFill>
              </a:rPr>
              <a:t>신규 캐릭터</a:t>
            </a:r>
          </a:p>
        </p:txBody>
      </p:sp>
      <p:grpSp>
        <p:nvGrpSpPr>
          <p:cNvPr id="166" name="그룹 165">
            <a:extLst>
              <a:ext uri="{FF2B5EF4-FFF2-40B4-BE49-F238E27FC236}">
                <a16:creationId xmlns:a16="http://schemas.microsoft.com/office/drawing/2014/main" id="{3B2CEDE2-D798-F780-986C-7595F2D1ACB1}"/>
              </a:ext>
            </a:extLst>
          </p:cNvPr>
          <p:cNvGrpSpPr/>
          <p:nvPr/>
        </p:nvGrpSpPr>
        <p:grpSpPr>
          <a:xfrm>
            <a:off x="7014484" y="240743"/>
            <a:ext cx="2221959" cy="195843"/>
            <a:chOff x="4933809" y="240743"/>
            <a:chExt cx="2221959" cy="195843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0F15ECCB-2CD1-20CE-6E5C-106EB029E706}"/>
                </a:ext>
              </a:extLst>
            </p:cNvPr>
            <p:cNvSpPr txBox="1"/>
            <p:nvPr/>
          </p:nvSpPr>
          <p:spPr>
            <a:xfrm>
              <a:off x="5194176" y="261720"/>
              <a:ext cx="538609" cy="153888"/>
            </a:xfrm>
            <a:prstGeom prst="rect">
              <a:avLst/>
            </a:prstGeom>
          </p:spPr>
          <p:txBody>
            <a:bodyPr wrap="none" lIns="0" tIns="0" rIns="0" bIns="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문서 경로 </a:t>
              </a:r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:</a:t>
              </a:r>
            </a:p>
          </p:txBody>
        </p:sp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6872300B-6538-7899-82FB-35FE7BEA918D}"/>
                </a:ext>
              </a:extLst>
            </p:cNvPr>
            <p:cNvGrpSpPr/>
            <p:nvPr/>
          </p:nvGrpSpPr>
          <p:grpSpPr>
            <a:xfrm>
              <a:off x="5801483" y="240743"/>
              <a:ext cx="720317" cy="195843"/>
              <a:chOff x="9560211" y="380822"/>
              <a:chExt cx="720317" cy="195843"/>
            </a:xfrm>
          </p:grpSpPr>
          <p:grpSp>
            <p:nvGrpSpPr>
              <p:cNvPr id="82" name="그룹 81">
                <a:extLst>
                  <a:ext uri="{FF2B5EF4-FFF2-40B4-BE49-F238E27FC236}">
                    <a16:creationId xmlns:a16="http://schemas.microsoft.com/office/drawing/2014/main" id="{9642F51D-AA31-DF0D-5757-0A99BB04EB65}"/>
                  </a:ext>
                </a:extLst>
              </p:cNvPr>
              <p:cNvGrpSpPr/>
              <p:nvPr/>
            </p:nvGrpSpPr>
            <p:grpSpPr>
              <a:xfrm>
                <a:off x="9574949" y="388743"/>
                <a:ext cx="690840" cy="180000"/>
                <a:chOff x="9574949" y="244703"/>
                <a:chExt cx="690840" cy="180000"/>
              </a:xfrm>
            </p:grpSpPr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6D02E041-763F-4377-2FD0-483961DEEFCC}"/>
                    </a:ext>
                  </a:extLst>
                </p:cNvPr>
                <p:cNvSpPr txBox="1"/>
                <p:nvPr/>
              </p:nvSpPr>
              <p:spPr>
                <a:xfrm>
                  <a:off x="9754949" y="257759"/>
                  <a:ext cx="510840" cy="153888"/>
                </a:xfrm>
                <a:prstGeom prst="rect">
                  <a:avLst/>
                </a:prstGeom>
                <a:noFill/>
              </p:spPr>
              <p:txBody>
                <a:bodyPr wrap="none" lIns="36000" tIns="0" rIns="0" bIns="0" rtlCol="0" anchor="b">
                  <a:spAutoFit/>
                </a:bodyPr>
                <a:lstStyle/>
                <a:p>
                  <a:pPr algn="ctr"/>
                  <a:r>
                    <a:rPr lang="ko-KR" altLang="en-US" sz="1000" u="sng" dirty="0">
                      <a:solidFill>
                        <a:srgbClr val="0070C0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웹 사이트</a:t>
                  </a:r>
                  <a:endParaRPr lang="ko-KR" altLang="en-US" sz="1100" u="sng" dirty="0">
                    <a:solidFill>
                      <a:srgbClr val="0070C0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  <p:pic>
              <p:nvPicPr>
                <p:cNvPr id="85" name="그림 84" descr="원, 상징, 로고, 그래픽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1B131DAD-33FB-D5AD-8393-EDD06A29C39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102" t="4102" r="4458" b="4458"/>
                <a:stretch>
                  <a:fillRect/>
                </a:stretch>
              </p:blipFill>
              <p:spPr>
                <a:xfrm>
                  <a:off x="9574949" y="244703"/>
                  <a:ext cx="180000" cy="180000"/>
                </a:xfrm>
                <a:prstGeom prst="ellipse">
                  <a:avLst/>
                </a:prstGeom>
              </p:spPr>
            </p:pic>
          </p:grpSp>
          <p:sp>
            <p:nvSpPr>
              <p:cNvPr id="83" name="직사각형 82">
                <a:hlinkClick r:id="rId10" tooltip="웹사이트 열기"/>
                <a:extLst>
                  <a:ext uri="{FF2B5EF4-FFF2-40B4-BE49-F238E27FC236}">
                    <a16:creationId xmlns:a16="http://schemas.microsoft.com/office/drawing/2014/main" id="{648DE9EA-668D-105A-18BB-D860D51F62E0}"/>
                  </a:ext>
                </a:extLst>
              </p:cNvPr>
              <p:cNvSpPr/>
              <p:nvPr/>
            </p:nvSpPr>
            <p:spPr>
              <a:xfrm>
                <a:off x="9560211" y="380822"/>
                <a:ext cx="720317" cy="19584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61" name="화살표: 오른쪽 60">
              <a:extLst>
                <a:ext uri="{FF2B5EF4-FFF2-40B4-BE49-F238E27FC236}">
                  <a16:creationId xmlns:a16="http://schemas.microsoft.com/office/drawing/2014/main" id="{B089B49D-9D62-3E07-3608-17850AB728BB}"/>
                </a:ext>
              </a:extLst>
            </p:cNvPr>
            <p:cNvSpPr/>
            <p:nvPr/>
          </p:nvSpPr>
          <p:spPr>
            <a:xfrm>
              <a:off x="6575291" y="281943"/>
              <a:ext cx="185788" cy="113442"/>
            </a:xfrm>
            <a:prstGeom prst="rightArrow">
              <a:avLst/>
            </a:prstGeom>
            <a:solidFill>
              <a:srgbClr val="FAFCBC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65" name="그룹 164">
              <a:extLst>
                <a:ext uri="{FF2B5EF4-FFF2-40B4-BE49-F238E27FC236}">
                  <a16:creationId xmlns:a16="http://schemas.microsoft.com/office/drawing/2014/main" id="{6209E5FE-4F0A-3A95-65F9-3E3D3C54F025}"/>
                </a:ext>
              </a:extLst>
            </p:cNvPr>
            <p:cNvGrpSpPr/>
            <p:nvPr/>
          </p:nvGrpSpPr>
          <p:grpSpPr>
            <a:xfrm>
              <a:off x="6787593" y="240743"/>
              <a:ext cx="368175" cy="195843"/>
              <a:chOff x="6787593" y="240743"/>
              <a:chExt cx="368175" cy="195843"/>
            </a:xfrm>
          </p:grpSpPr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C78F01C7-BFEC-AD87-7EB1-FA1148CBF9DF}"/>
                  </a:ext>
                </a:extLst>
              </p:cNvPr>
              <p:cNvSpPr txBox="1"/>
              <p:nvPr/>
            </p:nvSpPr>
            <p:spPr>
              <a:xfrm>
                <a:off x="6787593" y="261720"/>
                <a:ext cx="368174" cy="153888"/>
              </a:xfrm>
              <a:prstGeom prst="rect">
                <a:avLst/>
              </a:prstGeom>
              <a:noFill/>
            </p:spPr>
            <p:txBody>
              <a:bodyPr wrap="none" lIns="36000" tIns="0" rIns="0" bIns="0" rtlCol="0" anchor="b">
                <a:spAutoFit/>
              </a:bodyPr>
              <a:lstStyle/>
              <a:p>
                <a:r>
                  <a:rPr lang="ko-KR" altLang="en-US" sz="1000" u="sng" dirty="0" err="1">
                    <a:solidFill>
                      <a:srgbClr val="0070C0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화령사</a:t>
                </a:r>
                <a:endParaRPr lang="ko-KR" altLang="en-US" sz="1100" u="sng" dirty="0">
                  <a:solidFill>
                    <a:srgbClr val="0070C0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  <p:sp>
            <p:nvSpPr>
              <p:cNvPr id="70" name="직사각형 69">
                <a:hlinkClick r:id="rId11" tooltip="화령사 페이지"/>
                <a:extLst>
                  <a:ext uri="{FF2B5EF4-FFF2-40B4-BE49-F238E27FC236}">
                    <a16:creationId xmlns:a16="http://schemas.microsoft.com/office/drawing/2014/main" id="{D3FF226E-BF09-C114-10D8-A9BF5CEA517F}"/>
                  </a:ext>
                </a:extLst>
              </p:cNvPr>
              <p:cNvSpPr/>
              <p:nvPr/>
            </p:nvSpPr>
            <p:spPr>
              <a:xfrm>
                <a:off x="6799330" y="240743"/>
                <a:ext cx="356438" cy="19584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5BAAC605-072F-544F-F02B-9A15134EAE3F}"/>
                </a:ext>
              </a:extLst>
            </p:cNvPr>
            <p:cNvSpPr txBox="1"/>
            <p:nvPr/>
          </p:nvSpPr>
          <p:spPr>
            <a:xfrm>
              <a:off x="4933809" y="248664"/>
              <a:ext cx="180000" cy="180000"/>
            </a:xfrm>
            <a:prstGeom prst="rect">
              <a:avLst/>
            </a:prstGeom>
            <a:solidFill>
              <a:srgbClr val="E1F2FF"/>
            </a:solidFill>
            <a:ln w="6350">
              <a:solidFill>
                <a:srgbClr val="0070C0"/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1</a:t>
              </a:r>
            </a:p>
          </p:txBody>
        </p:sp>
      </p:grpSp>
      <p:grpSp>
        <p:nvGrpSpPr>
          <p:cNvPr id="168" name="그룹 167">
            <a:extLst>
              <a:ext uri="{FF2B5EF4-FFF2-40B4-BE49-F238E27FC236}">
                <a16:creationId xmlns:a16="http://schemas.microsoft.com/office/drawing/2014/main" id="{7456FC9A-B978-BFB0-EEEC-B8C64C05E714}"/>
              </a:ext>
            </a:extLst>
          </p:cNvPr>
          <p:cNvGrpSpPr/>
          <p:nvPr/>
        </p:nvGrpSpPr>
        <p:grpSpPr>
          <a:xfrm>
            <a:off x="9701523" y="240743"/>
            <a:ext cx="2153441" cy="195843"/>
            <a:chOff x="8626320" y="240743"/>
            <a:chExt cx="2153441" cy="195843"/>
          </a:xfrm>
        </p:grpSpPr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3D7BB8B1-7120-C2BE-E0D4-72BBC6FB38D5}"/>
                </a:ext>
              </a:extLst>
            </p:cNvPr>
            <p:cNvSpPr txBox="1"/>
            <p:nvPr/>
          </p:nvSpPr>
          <p:spPr>
            <a:xfrm>
              <a:off x="8886687" y="261720"/>
              <a:ext cx="538609" cy="153888"/>
            </a:xfrm>
            <a:prstGeom prst="rect">
              <a:avLst/>
            </a:prstGeom>
          </p:spPr>
          <p:txBody>
            <a:bodyPr wrap="none" lIns="0" tIns="0" rIns="0" bIns="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문서 경로 </a:t>
              </a:r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:</a:t>
              </a:r>
            </a:p>
          </p:txBody>
        </p:sp>
        <p:grpSp>
          <p:nvGrpSpPr>
            <p:cNvPr id="90" name="그룹 89">
              <a:extLst>
                <a:ext uri="{FF2B5EF4-FFF2-40B4-BE49-F238E27FC236}">
                  <a16:creationId xmlns:a16="http://schemas.microsoft.com/office/drawing/2014/main" id="{CE1785B5-824B-E0DD-A5EE-98EFCAB6BDF5}"/>
                </a:ext>
              </a:extLst>
            </p:cNvPr>
            <p:cNvGrpSpPr/>
            <p:nvPr/>
          </p:nvGrpSpPr>
          <p:grpSpPr>
            <a:xfrm>
              <a:off x="9493994" y="240743"/>
              <a:ext cx="720317" cy="195843"/>
              <a:chOff x="9560211" y="380822"/>
              <a:chExt cx="720317" cy="195843"/>
            </a:xfrm>
          </p:grpSpPr>
          <p:grpSp>
            <p:nvGrpSpPr>
              <p:cNvPr id="95" name="그룹 94">
                <a:extLst>
                  <a:ext uri="{FF2B5EF4-FFF2-40B4-BE49-F238E27FC236}">
                    <a16:creationId xmlns:a16="http://schemas.microsoft.com/office/drawing/2014/main" id="{BABAF5A8-A7E6-9229-760D-86C5B2D4BCFA}"/>
                  </a:ext>
                </a:extLst>
              </p:cNvPr>
              <p:cNvGrpSpPr/>
              <p:nvPr/>
            </p:nvGrpSpPr>
            <p:grpSpPr>
              <a:xfrm>
                <a:off x="9574949" y="388743"/>
                <a:ext cx="690840" cy="180000"/>
                <a:chOff x="9574949" y="244703"/>
                <a:chExt cx="690840" cy="180000"/>
              </a:xfrm>
            </p:grpSpPr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5927E050-C226-E314-7493-2E76336F7C2D}"/>
                    </a:ext>
                  </a:extLst>
                </p:cNvPr>
                <p:cNvSpPr txBox="1"/>
                <p:nvPr/>
              </p:nvSpPr>
              <p:spPr>
                <a:xfrm>
                  <a:off x="9754949" y="257759"/>
                  <a:ext cx="510840" cy="153888"/>
                </a:xfrm>
                <a:prstGeom prst="rect">
                  <a:avLst/>
                </a:prstGeom>
                <a:noFill/>
              </p:spPr>
              <p:txBody>
                <a:bodyPr wrap="none" lIns="36000" tIns="0" rIns="0" bIns="0" rtlCol="0" anchor="b">
                  <a:spAutoFit/>
                </a:bodyPr>
                <a:lstStyle/>
                <a:p>
                  <a:pPr algn="ctr"/>
                  <a:r>
                    <a:rPr lang="ko-KR" altLang="en-US" sz="1000" u="sng" dirty="0">
                      <a:solidFill>
                        <a:srgbClr val="0070C0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웹 사이트</a:t>
                  </a:r>
                  <a:endParaRPr lang="ko-KR" altLang="en-US" sz="1100" u="sng" dirty="0">
                    <a:solidFill>
                      <a:srgbClr val="0070C0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  <p:pic>
              <p:nvPicPr>
                <p:cNvPr id="98" name="그림 97" descr="원, 상징, 로고, 그래픽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CC04C214-E7B6-9EC1-AC43-0679CF9E92B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102" t="4102" r="4458" b="4458"/>
                <a:stretch>
                  <a:fillRect/>
                </a:stretch>
              </p:blipFill>
              <p:spPr>
                <a:xfrm>
                  <a:off x="9574949" y="244703"/>
                  <a:ext cx="180000" cy="180000"/>
                </a:xfrm>
                <a:prstGeom prst="ellipse">
                  <a:avLst/>
                </a:prstGeom>
              </p:spPr>
            </p:pic>
          </p:grpSp>
          <p:sp>
            <p:nvSpPr>
              <p:cNvPr id="96" name="직사각형 95">
                <a:hlinkClick r:id="rId10" tooltip="웹사이트 열기"/>
                <a:extLst>
                  <a:ext uri="{FF2B5EF4-FFF2-40B4-BE49-F238E27FC236}">
                    <a16:creationId xmlns:a16="http://schemas.microsoft.com/office/drawing/2014/main" id="{7B8E920E-50ED-A1B0-EE21-32D689E12242}"/>
                  </a:ext>
                </a:extLst>
              </p:cNvPr>
              <p:cNvSpPr/>
              <p:nvPr/>
            </p:nvSpPr>
            <p:spPr>
              <a:xfrm>
                <a:off x="9560211" y="380822"/>
                <a:ext cx="720317" cy="19584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91" name="화살표: 오른쪽 90">
              <a:extLst>
                <a:ext uri="{FF2B5EF4-FFF2-40B4-BE49-F238E27FC236}">
                  <a16:creationId xmlns:a16="http://schemas.microsoft.com/office/drawing/2014/main" id="{EC43E701-D9D5-5D5C-2D34-CE0144C6A5F4}"/>
                </a:ext>
              </a:extLst>
            </p:cNvPr>
            <p:cNvSpPr/>
            <p:nvPr/>
          </p:nvSpPr>
          <p:spPr>
            <a:xfrm>
              <a:off x="10267802" y="281943"/>
              <a:ext cx="185788" cy="113442"/>
            </a:xfrm>
            <a:prstGeom prst="rightArrow">
              <a:avLst/>
            </a:prstGeom>
            <a:solidFill>
              <a:srgbClr val="FAFCBC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67" name="그룹 166">
              <a:extLst>
                <a:ext uri="{FF2B5EF4-FFF2-40B4-BE49-F238E27FC236}">
                  <a16:creationId xmlns:a16="http://schemas.microsoft.com/office/drawing/2014/main" id="{324B0190-BA26-69D4-7F2A-118657F04541}"/>
                </a:ext>
              </a:extLst>
            </p:cNvPr>
            <p:cNvGrpSpPr/>
            <p:nvPr/>
          </p:nvGrpSpPr>
          <p:grpSpPr>
            <a:xfrm>
              <a:off x="10480104" y="240743"/>
              <a:ext cx="299657" cy="195843"/>
              <a:chOff x="10480104" y="240743"/>
              <a:chExt cx="299657" cy="195843"/>
            </a:xfrm>
          </p:grpSpPr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3AF1400A-6B1F-8D14-08D3-524FE1A9843E}"/>
                  </a:ext>
                </a:extLst>
              </p:cNvPr>
              <p:cNvSpPr txBox="1"/>
              <p:nvPr/>
            </p:nvSpPr>
            <p:spPr>
              <a:xfrm>
                <a:off x="10480104" y="261720"/>
                <a:ext cx="257566" cy="153888"/>
              </a:xfrm>
              <a:prstGeom prst="rect">
                <a:avLst/>
              </a:prstGeom>
              <a:noFill/>
            </p:spPr>
            <p:txBody>
              <a:bodyPr wrap="none" lIns="36000" tIns="0" rIns="0" bIns="0" rtlCol="0" anchor="b">
                <a:spAutoFit/>
              </a:bodyPr>
              <a:lstStyle/>
              <a:p>
                <a:r>
                  <a:rPr lang="ko-KR" altLang="en-US" sz="1000" u="sng" dirty="0">
                    <a:solidFill>
                      <a:srgbClr val="0070C0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검객</a:t>
                </a:r>
                <a:endParaRPr lang="ko-KR" altLang="en-US" sz="1100" u="sng" dirty="0">
                  <a:solidFill>
                    <a:srgbClr val="0070C0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  <p:sp>
            <p:nvSpPr>
              <p:cNvPr id="94" name="직사각형 93">
                <a:hlinkClick r:id="rId12" tooltip="화령사 페이지"/>
                <a:extLst>
                  <a:ext uri="{FF2B5EF4-FFF2-40B4-BE49-F238E27FC236}">
                    <a16:creationId xmlns:a16="http://schemas.microsoft.com/office/drawing/2014/main" id="{BAAC2C1D-01A4-7E5F-654C-C194748D6505}"/>
                  </a:ext>
                </a:extLst>
              </p:cNvPr>
              <p:cNvSpPr/>
              <p:nvPr/>
            </p:nvSpPr>
            <p:spPr>
              <a:xfrm>
                <a:off x="10491841" y="240743"/>
                <a:ext cx="287920" cy="19584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40EE9642-2960-154A-BACB-B542B133A6BF}"/>
                </a:ext>
              </a:extLst>
            </p:cNvPr>
            <p:cNvSpPr txBox="1"/>
            <p:nvPr/>
          </p:nvSpPr>
          <p:spPr>
            <a:xfrm>
              <a:off x="8626320" y="248664"/>
              <a:ext cx="180000" cy="180000"/>
            </a:xfrm>
            <a:prstGeom prst="rect">
              <a:avLst/>
            </a:prstGeom>
            <a:solidFill>
              <a:srgbClr val="E1F2FF"/>
            </a:solidFill>
            <a:ln w="6350">
              <a:solidFill>
                <a:srgbClr val="0070C0"/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2</a:t>
              </a:r>
            </a:p>
          </p:txBody>
        </p:sp>
      </p:grpSp>
      <p:sp>
        <p:nvSpPr>
          <p:cNvPr id="128" name="TextBox 127">
            <a:extLst>
              <a:ext uri="{FF2B5EF4-FFF2-40B4-BE49-F238E27FC236}">
                <a16:creationId xmlns:a16="http://schemas.microsoft.com/office/drawing/2014/main" id="{41E2AC94-CE5B-E13B-2642-18BA27A2BDB9}"/>
              </a:ext>
            </a:extLst>
          </p:cNvPr>
          <p:cNvSpPr txBox="1"/>
          <p:nvPr/>
        </p:nvSpPr>
        <p:spPr>
          <a:xfrm>
            <a:off x="9445739" y="253527"/>
            <a:ext cx="46488" cy="153888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5611385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FFD107-D397-6F45-E02C-F345F46D33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D76A9BEF-4039-40BB-8CD3-D26CF7CD832E}"/>
              </a:ext>
            </a:extLst>
          </p:cNvPr>
          <p:cNvSpPr txBox="1"/>
          <p:nvPr/>
        </p:nvSpPr>
        <p:spPr>
          <a:xfrm>
            <a:off x="337037" y="825556"/>
            <a:ext cx="5495438" cy="5843531"/>
          </a:xfrm>
          <a:prstGeom prst="rect">
            <a:avLst/>
          </a:prstGeom>
          <a:solidFill>
            <a:schemeClr val="bg1"/>
          </a:solidFill>
          <a:ln w="6350">
            <a:solidFill>
              <a:srgbClr val="0070C0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altLang="ko-KR" sz="100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2074628-9B9F-0F5B-66D1-B8DF5660E008}"/>
              </a:ext>
            </a:extLst>
          </p:cNvPr>
          <p:cNvSpPr txBox="1"/>
          <p:nvPr/>
        </p:nvSpPr>
        <p:spPr>
          <a:xfrm>
            <a:off x="425188" y="935033"/>
            <a:ext cx="2851743" cy="172064"/>
          </a:xfrm>
          <a:prstGeom prst="rect">
            <a:avLst/>
          </a:prstGeom>
        </p:spPr>
        <p:txBody>
          <a:bodyPr wrap="none" lIns="0" tIns="0" rIns="0" bIns="18000" rtlCol="0" anchor="t">
            <a:spAutoFit/>
          </a:bodyPr>
          <a:lstStyle>
            <a:defPPr>
              <a:defRPr lang="ko-KR"/>
            </a:defPPr>
            <a:lvl1pPr>
              <a:spcAft>
                <a:spcPts val="600"/>
              </a:spcAft>
              <a:defRPr sz="100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0070C0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defRPr>
            </a:lvl1pPr>
          </a:lstStyle>
          <a:p>
            <a:r>
              <a:rPr lang="ko-KR" altLang="en-US" dirty="0"/>
              <a:t>팀 프로젝트 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</a:rPr>
              <a:t>전투 시스템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</a:rPr>
              <a:t>스킬 등 전투 기획 위주로 프로젝트에 참여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</a:rPr>
              <a:t>)</a:t>
            </a:r>
            <a:endParaRPr lang="ko-KR" altLang="en-US" sz="105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B4FC33D-36E4-2037-2581-47F3EDFC333B}"/>
              </a:ext>
            </a:extLst>
          </p:cNvPr>
          <p:cNvSpPr txBox="1"/>
          <p:nvPr/>
        </p:nvSpPr>
        <p:spPr>
          <a:xfrm>
            <a:off x="6359526" y="825556"/>
            <a:ext cx="5495438" cy="5843531"/>
          </a:xfrm>
          <a:prstGeom prst="rect">
            <a:avLst/>
          </a:prstGeom>
          <a:solidFill>
            <a:schemeClr val="bg1"/>
          </a:solidFill>
          <a:ln w="6350">
            <a:solidFill>
              <a:srgbClr val="0070C0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altLang="ko-KR" sz="100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26CB81C2-87AF-0485-FBA1-18696E9A5D8C}"/>
              </a:ext>
            </a:extLst>
          </p:cNvPr>
          <p:cNvGrpSpPr/>
          <p:nvPr/>
        </p:nvGrpSpPr>
        <p:grpSpPr>
          <a:xfrm>
            <a:off x="334964" y="127357"/>
            <a:ext cx="11521036" cy="353561"/>
            <a:chOff x="334964" y="188912"/>
            <a:chExt cx="11521036" cy="35356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0CBA4F1-1650-0BA3-3A5C-E3C4CA2DA074}"/>
                </a:ext>
              </a:extLst>
            </p:cNvPr>
            <p:cNvSpPr txBox="1"/>
            <p:nvPr/>
          </p:nvSpPr>
          <p:spPr>
            <a:xfrm>
              <a:off x="334964" y="188912"/>
              <a:ext cx="2628925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b">
              <a:spAutoFit/>
            </a:bodyPr>
            <a:lstStyle/>
            <a:p>
              <a:r>
                <a:rPr lang="ko-KR" altLang="en-US" sz="1400" dirty="0">
                  <a:latin typeface="페이퍼로지 7 Bold" pitchFamily="2" charset="-127"/>
                  <a:ea typeface="페이퍼로지 7 Bold" pitchFamily="2" charset="-127"/>
                  <a:cs typeface="Pretendard Medium" panose="02000603000000020004" pitchFamily="2" charset="-127"/>
                </a:rPr>
                <a:t>전투를 </a:t>
              </a:r>
              <a:r>
                <a:rPr lang="ko-KR" altLang="en-US" dirty="0">
                  <a:solidFill>
                    <a:srgbClr val="0070C0"/>
                  </a:solidFill>
                  <a:latin typeface="페이퍼로지 7 Bold" pitchFamily="2" charset="-127"/>
                  <a:ea typeface="페이퍼로지 7 Bold" pitchFamily="2" charset="-127"/>
                  <a:cs typeface="Pretendard Medium" panose="02000603000000020004" pitchFamily="2" charset="-127"/>
                </a:rPr>
                <a:t>구현</a:t>
              </a:r>
              <a:r>
                <a:rPr lang="ko-KR" altLang="en-US" sz="1400" dirty="0">
                  <a:latin typeface="페이퍼로지 7 Bold" pitchFamily="2" charset="-127"/>
                  <a:ea typeface="페이퍼로지 7 Bold" pitchFamily="2" charset="-127"/>
                  <a:cs typeface="Pretendard Medium" panose="02000603000000020004" pitchFamily="2" charset="-127"/>
                </a:rPr>
                <a:t>하다</a:t>
              </a:r>
              <a:r>
                <a:rPr lang="en-US" altLang="ko-KR" sz="1400" dirty="0">
                  <a:latin typeface="페이퍼로지 5 Medium" pitchFamily="2" charset="-127"/>
                  <a:ea typeface="페이퍼로지 5 Medium" pitchFamily="2" charset="-127"/>
                  <a:cs typeface="Pretendard Medium" panose="02000603000000020004" pitchFamily="2" charset="-127"/>
                </a:rPr>
                <a:t>: </a:t>
              </a:r>
              <a:r>
                <a:rPr lang="ko-KR" altLang="en-US" sz="1400" dirty="0">
                  <a:latin typeface="페이퍼로지 5 Medium" pitchFamily="2" charset="-127"/>
                  <a:ea typeface="페이퍼로지 5 Medium" pitchFamily="2" charset="-127"/>
                  <a:cs typeface="Pretendard Medium" panose="02000603000000020004" pitchFamily="2" charset="-127"/>
                </a:rPr>
                <a:t>협업 및 개발 경험</a:t>
              </a: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A9F4B90F-9166-9490-0128-906359663396}"/>
                </a:ext>
              </a:extLst>
            </p:cNvPr>
            <p:cNvCxnSpPr>
              <a:cxnSpLocks/>
            </p:cNvCxnSpPr>
            <p:nvPr/>
          </p:nvCxnSpPr>
          <p:spPr>
            <a:xfrm>
              <a:off x="336000" y="542473"/>
              <a:ext cx="11520000" cy="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525B1F01-DEA7-AA7F-DF2F-E6CC163AAFFE}"/>
              </a:ext>
            </a:extLst>
          </p:cNvPr>
          <p:cNvGrpSpPr/>
          <p:nvPr/>
        </p:nvGrpSpPr>
        <p:grpSpPr>
          <a:xfrm>
            <a:off x="6359526" y="645556"/>
            <a:ext cx="1644110" cy="180000"/>
            <a:chOff x="396108" y="1852501"/>
            <a:chExt cx="1644110" cy="18000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02D3EB8-47AA-8C29-4BFB-149CD53C0D6D}"/>
                </a:ext>
              </a:extLst>
            </p:cNvPr>
            <p:cNvSpPr txBox="1"/>
            <p:nvPr/>
          </p:nvSpPr>
          <p:spPr>
            <a:xfrm>
              <a:off x="396108" y="1852501"/>
              <a:ext cx="180000" cy="180000"/>
            </a:xfrm>
            <a:prstGeom prst="rect">
              <a:avLst/>
            </a:prstGeom>
            <a:solidFill>
              <a:srgbClr val="E1F2FF"/>
            </a:solidFill>
            <a:ln w="6350">
              <a:solidFill>
                <a:srgbClr val="0070C0"/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2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1226A53-A1FC-2184-C757-4FEC33B21EDB}"/>
                </a:ext>
              </a:extLst>
            </p:cNvPr>
            <p:cNvSpPr txBox="1"/>
            <p:nvPr/>
          </p:nvSpPr>
          <p:spPr>
            <a:xfrm>
              <a:off x="576108" y="1865557"/>
              <a:ext cx="1464110" cy="153888"/>
            </a:xfrm>
            <a:prstGeom prst="rect">
              <a:avLst/>
            </a:prstGeom>
          </p:spPr>
          <p:txBody>
            <a:bodyPr wrap="none" lIns="72000" tIns="0" rIns="0" bIns="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대학교</a:t>
              </a: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에서 진행한 프로젝트</a:t>
              </a:r>
              <a:endParaRPr lang="en-US" altLang="ko-KR" sz="8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B70B50C4-6532-3C54-60C2-89A4071D6F56}"/>
              </a:ext>
            </a:extLst>
          </p:cNvPr>
          <p:cNvGrpSpPr/>
          <p:nvPr/>
        </p:nvGrpSpPr>
        <p:grpSpPr>
          <a:xfrm>
            <a:off x="337037" y="645556"/>
            <a:ext cx="2075318" cy="180000"/>
            <a:chOff x="396108" y="1852501"/>
            <a:chExt cx="2075318" cy="180000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5E5CFBB-B333-A10A-4A21-32C6E050F660}"/>
                </a:ext>
              </a:extLst>
            </p:cNvPr>
            <p:cNvSpPr txBox="1"/>
            <p:nvPr/>
          </p:nvSpPr>
          <p:spPr>
            <a:xfrm>
              <a:off x="396108" y="1852501"/>
              <a:ext cx="180000" cy="180000"/>
            </a:xfrm>
            <a:prstGeom prst="rect">
              <a:avLst/>
            </a:prstGeom>
            <a:solidFill>
              <a:srgbClr val="E1F2FF"/>
            </a:solidFill>
            <a:ln w="6350">
              <a:solidFill>
                <a:srgbClr val="0070C0"/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1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203D1E2-3D0B-0994-1141-4F56416F1403}"/>
                </a:ext>
              </a:extLst>
            </p:cNvPr>
            <p:cNvSpPr txBox="1"/>
            <p:nvPr/>
          </p:nvSpPr>
          <p:spPr>
            <a:xfrm>
              <a:off x="576108" y="1865557"/>
              <a:ext cx="1895318" cy="153888"/>
            </a:xfrm>
            <a:prstGeom prst="rect">
              <a:avLst/>
            </a:prstGeom>
          </p:spPr>
          <p:txBody>
            <a:bodyPr wrap="none" lIns="72000" tIns="0" rIns="0" bIns="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NCS</a:t>
              </a: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 국비 교육</a:t>
              </a: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에서 진행한 프로젝트</a:t>
              </a:r>
              <a:endParaRPr lang="ko-KR" altLang="en-US" sz="8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C2E3C7C0-276E-83AC-34A4-5D311C1CCBE2}"/>
              </a:ext>
            </a:extLst>
          </p:cNvPr>
          <p:cNvGrpSpPr/>
          <p:nvPr/>
        </p:nvGrpSpPr>
        <p:grpSpPr>
          <a:xfrm>
            <a:off x="425188" y="1107097"/>
            <a:ext cx="5320800" cy="738236"/>
            <a:chOff x="425188" y="1066457"/>
            <a:chExt cx="5320800" cy="738236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F18CBB61-5509-5566-8188-E800D29FD168}"/>
                </a:ext>
              </a:extLst>
            </p:cNvPr>
            <p:cNvSpPr txBox="1"/>
            <p:nvPr/>
          </p:nvSpPr>
          <p:spPr>
            <a:xfrm>
              <a:off x="425188" y="1066457"/>
              <a:ext cx="5319136" cy="738236"/>
            </a:xfrm>
            <a:prstGeom prst="rect">
              <a:avLst/>
            </a:prstGeom>
            <a:solidFill>
              <a:srgbClr val="E1F2FF"/>
            </a:solidFill>
            <a:ln w="6350">
              <a:noFill/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C3E3A5A5-F908-D246-7669-4D7164B56B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425188" y="1066457"/>
              <a:ext cx="1747549" cy="738236"/>
            </a:xfrm>
            <a:prstGeom prst="rect">
              <a:avLst/>
            </a:prstGeom>
            <a:ln w="12700">
              <a:noFill/>
            </a:ln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619913C-BB33-E345-AABC-FB039E131A95}"/>
                </a:ext>
              </a:extLst>
            </p:cNvPr>
            <p:cNvSpPr txBox="1"/>
            <p:nvPr/>
          </p:nvSpPr>
          <p:spPr>
            <a:xfrm>
              <a:off x="2172737" y="1127799"/>
              <a:ext cx="2676548" cy="615553"/>
            </a:xfrm>
            <a:prstGeom prst="rect">
              <a:avLst/>
            </a:prstGeom>
          </p:spPr>
          <p:txBody>
            <a:bodyPr wrap="none" lIns="144000" tIns="0" rIns="0" bIns="0" rtlCol="0" anchor="t">
              <a:spAutoFit/>
            </a:bodyPr>
            <a:lstStyle/>
            <a:p>
              <a:pPr marL="171450" indent="-17145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6</a:t>
              </a:r>
              <a:r>
                <a:rPr lang="ko-KR" altLang="en-US" sz="1000" dirty="0" err="1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인팀</a:t>
              </a: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  <a:p>
              <a:pPr marL="171450" indent="-17145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세미 오픈 월드</a:t>
              </a:r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, </a:t>
              </a: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로그 라이트</a:t>
              </a: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  <a:p>
              <a:pPr marL="171450" indent="-17145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주요 역할</a:t>
              </a:r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: </a:t>
              </a: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프로토타입 제작 및 개발 제안서 작성</a:t>
              </a: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DE52E7D3-036E-8DB4-16A2-BA1D3B49951C}"/>
                </a:ext>
              </a:extLst>
            </p:cNvPr>
            <p:cNvSpPr txBox="1"/>
            <p:nvPr/>
          </p:nvSpPr>
          <p:spPr>
            <a:xfrm>
              <a:off x="425188" y="1066457"/>
              <a:ext cx="5320800" cy="738236"/>
            </a:xfrm>
            <a:prstGeom prst="rect">
              <a:avLst/>
            </a:prstGeom>
            <a:noFill/>
            <a:ln w="6350">
              <a:solidFill>
                <a:schemeClr val="bg1">
                  <a:lumMod val="75000"/>
                </a:schemeClr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696956FB-4845-BB97-F127-5184E7DAA839}"/>
              </a:ext>
            </a:extLst>
          </p:cNvPr>
          <p:cNvGrpSpPr/>
          <p:nvPr/>
        </p:nvGrpSpPr>
        <p:grpSpPr>
          <a:xfrm>
            <a:off x="425188" y="1916522"/>
            <a:ext cx="5320800" cy="738237"/>
            <a:chOff x="425188" y="1875882"/>
            <a:chExt cx="5320800" cy="738237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69D6C4ED-B529-79FC-EE9D-F0D06B792C36}"/>
                </a:ext>
              </a:extLst>
            </p:cNvPr>
            <p:cNvSpPr txBox="1"/>
            <p:nvPr/>
          </p:nvSpPr>
          <p:spPr>
            <a:xfrm>
              <a:off x="425188" y="1875882"/>
              <a:ext cx="5319136" cy="738236"/>
            </a:xfrm>
            <a:prstGeom prst="rect">
              <a:avLst/>
            </a:prstGeom>
            <a:solidFill>
              <a:srgbClr val="E1F2FF"/>
            </a:solidFill>
            <a:ln w="6350">
              <a:noFill/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8607DA1-FF4B-4631-3CBA-D48833BB5B53}"/>
                </a:ext>
              </a:extLst>
            </p:cNvPr>
            <p:cNvSpPr txBox="1"/>
            <p:nvPr/>
          </p:nvSpPr>
          <p:spPr>
            <a:xfrm>
              <a:off x="2172737" y="1940540"/>
              <a:ext cx="1727571" cy="615553"/>
            </a:xfrm>
            <a:prstGeom prst="rect">
              <a:avLst/>
            </a:prstGeom>
          </p:spPr>
          <p:txBody>
            <a:bodyPr wrap="none" lIns="144000" tIns="0" rIns="0" bIns="0" rtlCol="0" anchor="t">
              <a:spAutoFit/>
            </a:bodyPr>
            <a:lstStyle>
              <a:defPPr>
                <a:defRPr lang="ko-KR"/>
              </a:defPPr>
              <a:lvl1pPr marL="171450" indent="-171450">
                <a:spcAft>
                  <a:spcPts val="600"/>
                </a:spcAft>
                <a:buFont typeface="Arial" panose="020B0604020202020204" pitchFamily="34" charset="0"/>
                <a:buChar char="•"/>
                <a:defRPr sz="10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en-US" altLang="ko-KR" dirty="0"/>
                <a:t>5</a:t>
              </a:r>
              <a:r>
                <a:rPr lang="ko-KR" altLang="en-US" dirty="0" err="1"/>
                <a:t>인팀</a:t>
              </a:r>
              <a:endParaRPr lang="en-US" altLang="ko-KR" dirty="0"/>
            </a:p>
            <a:p>
              <a:r>
                <a:rPr lang="ko-KR" altLang="en-US" dirty="0"/>
                <a:t>캐릭터 수집형 </a:t>
              </a:r>
              <a:r>
                <a:rPr lang="en-US" altLang="ko-KR" dirty="0"/>
                <a:t>RPG</a:t>
              </a:r>
            </a:p>
            <a:p>
              <a:r>
                <a:rPr lang="ko-KR" altLang="en-US" dirty="0"/>
                <a:t>주요 역할 </a:t>
              </a:r>
              <a:r>
                <a:rPr lang="en-US" altLang="ko-KR" dirty="0"/>
                <a:t>: </a:t>
              </a:r>
              <a:r>
                <a:rPr lang="ko-KR" altLang="en-US" dirty="0"/>
                <a:t>전투 시스템 기획</a:t>
              </a:r>
              <a:endParaRPr lang="en-US" altLang="ko-KR" dirty="0"/>
            </a:p>
          </p:txBody>
        </p: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8A00FC20-0ECB-63D4-7134-3AC4E23B385B}"/>
                </a:ext>
              </a:extLst>
            </p:cNvPr>
            <p:cNvGrpSpPr/>
            <p:nvPr/>
          </p:nvGrpSpPr>
          <p:grpSpPr>
            <a:xfrm>
              <a:off x="425188" y="1875883"/>
              <a:ext cx="1747549" cy="738236"/>
              <a:chOff x="3192558" y="4414802"/>
              <a:chExt cx="2687667" cy="1125179"/>
            </a:xfrm>
          </p:grpSpPr>
          <p:pic>
            <p:nvPicPr>
              <p:cNvPr id="17" name="그림 16">
                <a:extLst>
                  <a:ext uri="{FF2B5EF4-FFF2-40B4-BE49-F238E27FC236}">
                    <a16:creationId xmlns:a16="http://schemas.microsoft.com/office/drawing/2014/main" id="{7EC8A9FA-D58A-03C0-346E-5257380377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 t="5310" r="57" b="52849"/>
              <a:stretch>
                <a:fillRect/>
              </a:stretch>
            </p:blipFill>
            <p:spPr>
              <a:xfrm>
                <a:off x="3192558" y="4414802"/>
                <a:ext cx="2687667" cy="1125179"/>
              </a:xfrm>
              <a:prstGeom prst="rect">
                <a:avLst/>
              </a:prstGeom>
            </p:spPr>
          </p:pic>
          <p:pic>
            <p:nvPicPr>
              <p:cNvPr id="19" name="그림 18" descr="상징, 폰트, 로고, 그래픽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DABA6FDA-AFE8-3E55-716F-2E1EED9B6B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0" b="97971" l="0" r="99654">
                            <a14:foregroundMark x1="4503" y1="32174" x2="7506" y2="61739"/>
                            <a14:foregroundMark x1="25404" y1="97681" x2="27945" y2="98551"/>
                            <a14:foregroundMark x1="23672" y1="96812" x2="25173" y2="97391"/>
                            <a14:foregroundMark x1="115" y1="87536" x2="18707" y2="94783"/>
                            <a14:foregroundMark x1="41339" y1="44058" x2="99769" y2="87536"/>
                            <a14:foregroundMark x1="3464" y1="25507" x2="19169" y2="83478"/>
                            <a14:foregroundMark x1="462" y1="44058" x2="56005" y2="64928"/>
                            <a14:foregroundMark x1="29561" y1="39710" x2="61663" y2="50725"/>
                            <a14:foregroundMark x1="36952" y1="36522" x2="82102" y2="62609"/>
                            <a14:foregroundMark x1="33949" y1="72464" x2="93764" y2="73333"/>
                            <a14:foregroundMark x1="83718" y1="24638" x2="91109" y2="80000"/>
                            <a14:backgroundMark x1="20901" y1="91884" x2="22286" y2="98551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5241604" y="5252148"/>
                <a:ext cx="569595" cy="226695"/>
              </a:xfrm>
              <a:prstGeom prst="rect">
                <a:avLst/>
              </a:prstGeom>
              <a:effectLst>
                <a:glow rad="25400">
                  <a:schemeClr val="tx1">
                    <a:alpha val="80000"/>
                  </a:schemeClr>
                </a:glow>
              </a:effectLst>
            </p:spPr>
          </p:pic>
        </p:grp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E42DD6C2-2D67-86B0-2E71-4542E148ADBE}"/>
                </a:ext>
              </a:extLst>
            </p:cNvPr>
            <p:cNvSpPr txBox="1"/>
            <p:nvPr/>
          </p:nvSpPr>
          <p:spPr>
            <a:xfrm>
              <a:off x="425188" y="1875882"/>
              <a:ext cx="5320800" cy="738236"/>
            </a:xfrm>
            <a:prstGeom prst="rect">
              <a:avLst/>
            </a:prstGeom>
            <a:noFill/>
            <a:ln w="6350">
              <a:solidFill>
                <a:schemeClr val="bg1">
                  <a:lumMod val="75000"/>
                </a:schemeClr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488DDC15-3BE6-2B58-C904-FA9C4F567A36}"/>
              </a:ext>
            </a:extLst>
          </p:cNvPr>
          <p:cNvSpPr txBox="1"/>
          <p:nvPr/>
        </p:nvSpPr>
        <p:spPr>
          <a:xfrm>
            <a:off x="6448713" y="935033"/>
            <a:ext cx="2197718" cy="172064"/>
          </a:xfrm>
          <a:prstGeom prst="rect">
            <a:avLst/>
          </a:prstGeom>
        </p:spPr>
        <p:txBody>
          <a:bodyPr wrap="none" lIns="0" tIns="0" rIns="0" bIns="18000" rtlCol="0" anchor="t">
            <a:spAutoFit/>
          </a:bodyPr>
          <a:lstStyle>
            <a:defPPr>
              <a:defRPr lang="ko-KR"/>
            </a:defPPr>
            <a:lvl1pPr>
              <a:spcAft>
                <a:spcPts val="600"/>
              </a:spcAft>
              <a:defRPr sz="100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0070C0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defRPr>
            </a:lvl1pPr>
          </a:lstStyle>
          <a:p>
            <a:r>
              <a:rPr lang="ko-KR" altLang="en-US" dirty="0"/>
              <a:t>팀 프로젝트 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</a:rPr>
              <a:t>프로그래머의 역할로 팀 프로젝트 참여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</a:rPr>
              <a:t>)</a:t>
            </a:r>
            <a:endParaRPr lang="en-US" altLang="ko-KR" sz="1050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E8F64252-2298-2EBC-72D3-35C6731F51F0}"/>
              </a:ext>
            </a:extLst>
          </p:cNvPr>
          <p:cNvGrpSpPr/>
          <p:nvPr/>
        </p:nvGrpSpPr>
        <p:grpSpPr>
          <a:xfrm>
            <a:off x="6448712" y="2727180"/>
            <a:ext cx="5320801" cy="738236"/>
            <a:chOff x="6448712" y="2686540"/>
            <a:chExt cx="5320801" cy="738236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5A25B484-EC2D-CC76-CBBE-6AC748B497C3}"/>
                </a:ext>
              </a:extLst>
            </p:cNvPr>
            <p:cNvSpPr txBox="1"/>
            <p:nvPr/>
          </p:nvSpPr>
          <p:spPr>
            <a:xfrm>
              <a:off x="6448713" y="2686540"/>
              <a:ext cx="5320800" cy="738236"/>
            </a:xfrm>
            <a:prstGeom prst="rect">
              <a:avLst/>
            </a:prstGeom>
            <a:solidFill>
              <a:srgbClr val="E1F2FF"/>
            </a:solidFill>
            <a:ln w="6350">
              <a:noFill/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C10EC21-47B1-20AC-AC1C-AFE46B20BD85}"/>
                </a:ext>
              </a:extLst>
            </p:cNvPr>
            <p:cNvSpPr txBox="1"/>
            <p:nvPr/>
          </p:nvSpPr>
          <p:spPr>
            <a:xfrm>
              <a:off x="8194713" y="2747882"/>
              <a:ext cx="3205539" cy="615553"/>
            </a:xfrm>
            <a:prstGeom prst="rect">
              <a:avLst/>
            </a:prstGeom>
          </p:spPr>
          <p:txBody>
            <a:bodyPr wrap="none" lIns="144000" tIns="0" rIns="0" bIns="0" rtlCol="0" anchor="t">
              <a:spAutoFit/>
            </a:bodyPr>
            <a:lstStyle>
              <a:defPPr>
                <a:defRPr lang="ko-KR"/>
              </a:defPPr>
              <a:lvl1pPr marL="171450" indent="-171450">
                <a:spcAft>
                  <a:spcPts val="600"/>
                </a:spcAft>
                <a:buFont typeface="Arial" panose="020B0604020202020204" pitchFamily="34" charset="0"/>
                <a:buChar char="•"/>
                <a:defRPr sz="10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en-US" altLang="ko-KR" dirty="0"/>
                <a:t>2</a:t>
              </a:r>
              <a:r>
                <a:rPr lang="ko-KR" altLang="en-US" dirty="0" err="1"/>
                <a:t>인팀</a:t>
              </a:r>
              <a:endParaRPr lang="en-US" altLang="ko-KR" dirty="0"/>
            </a:p>
            <a:p>
              <a:r>
                <a:rPr lang="ko-KR" altLang="en-US" dirty="0"/>
                <a:t>공공 데이터 포탈의 </a:t>
              </a:r>
              <a:r>
                <a:rPr lang="en-US" altLang="ko-KR" dirty="0"/>
                <a:t>API</a:t>
              </a:r>
              <a:r>
                <a:rPr lang="ko-KR" altLang="en-US" dirty="0"/>
                <a:t>와 </a:t>
              </a:r>
              <a:r>
                <a:rPr lang="en-US" altLang="ko-KR" dirty="0"/>
                <a:t>python</a:t>
              </a:r>
              <a:r>
                <a:rPr lang="ko-KR" altLang="en-US" dirty="0"/>
                <a:t>으로 애플리케이션 개발</a:t>
              </a:r>
              <a:endParaRPr lang="en-US" altLang="ko-KR" dirty="0"/>
            </a:p>
            <a:p>
              <a:r>
                <a:rPr lang="ko-KR" altLang="en-US" dirty="0"/>
                <a:t>주요 역할</a:t>
              </a:r>
              <a:r>
                <a:rPr lang="en-US" altLang="ko-KR" dirty="0"/>
                <a:t>: UI </a:t>
              </a:r>
              <a:r>
                <a:rPr lang="ko-KR" altLang="en-US" dirty="0"/>
                <a:t>설계</a:t>
              </a:r>
              <a:r>
                <a:rPr lang="en-US" altLang="ko-KR" dirty="0"/>
                <a:t>, </a:t>
              </a:r>
              <a:r>
                <a:rPr lang="ko-KR" altLang="en-US" dirty="0" err="1"/>
                <a:t>텔레그램</a:t>
              </a:r>
              <a:r>
                <a:rPr lang="ko-KR" altLang="en-US" dirty="0"/>
                <a:t> 연동 등</a:t>
              </a:r>
              <a:endParaRPr lang="en-US" altLang="ko-KR" dirty="0"/>
            </a:p>
          </p:txBody>
        </p:sp>
        <p:pic>
          <p:nvPicPr>
            <p:cNvPr id="1025" name="Object 6">
              <a:extLst>
                <a:ext uri="{FF2B5EF4-FFF2-40B4-BE49-F238E27FC236}">
                  <a16:creationId xmlns:a16="http://schemas.microsoft.com/office/drawing/2014/main" id="{A462B1EC-E8F8-9E2F-C0F8-A8A7AFED226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rcRect b="55155"/>
            <a:stretch>
              <a:fillRect/>
            </a:stretch>
          </p:blipFill>
          <p:spPr>
            <a:xfrm>
              <a:off x="6448713" y="2687892"/>
              <a:ext cx="1746000" cy="735533"/>
            </a:xfrm>
            <a:prstGeom prst="rect">
              <a:avLst/>
            </a:prstGeom>
          </p:spPr>
        </p:pic>
        <p:sp>
          <p:nvSpPr>
            <p:cNvPr id="1024" name="TextBox 1023">
              <a:extLst>
                <a:ext uri="{FF2B5EF4-FFF2-40B4-BE49-F238E27FC236}">
                  <a16:creationId xmlns:a16="http://schemas.microsoft.com/office/drawing/2014/main" id="{DBB142F3-4327-9162-3CDF-640328B526FC}"/>
                </a:ext>
              </a:extLst>
            </p:cNvPr>
            <p:cNvSpPr txBox="1">
              <a:spLocks/>
            </p:cNvSpPr>
            <p:nvPr/>
          </p:nvSpPr>
          <p:spPr>
            <a:xfrm>
              <a:off x="6448712" y="2686540"/>
              <a:ext cx="5320800" cy="738236"/>
            </a:xfrm>
            <a:prstGeom prst="rect">
              <a:avLst/>
            </a:prstGeom>
            <a:noFill/>
            <a:ln w="6350">
              <a:solidFill>
                <a:schemeClr val="bg1">
                  <a:lumMod val="75000"/>
                </a:schemeClr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E1F1C807-CA09-16CF-4AB3-EF1A0AC9F0B3}"/>
              </a:ext>
            </a:extLst>
          </p:cNvPr>
          <p:cNvGrpSpPr/>
          <p:nvPr/>
        </p:nvGrpSpPr>
        <p:grpSpPr>
          <a:xfrm>
            <a:off x="6448712" y="1107097"/>
            <a:ext cx="5320801" cy="738236"/>
            <a:chOff x="6448712" y="1066457"/>
            <a:chExt cx="5320801" cy="738236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61813077-526A-3517-619D-72EFA8AB4B81}"/>
                </a:ext>
              </a:extLst>
            </p:cNvPr>
            <p:cNvSpPr txBox="1"/>
            <p:nvPr/>
          </p:nvSpPr>
          <p:spPr>
            <a:xfrm>
              <a:off x="6448713" y="1066457"/>
              <a:ext cx="5320800" cy="738236"/>
            </a:xfrm>
            <a:prstGeom prst="rect">
              <a:avLst/>
            </a:prstGeom>
            <a:solidFill>
              <a:srgbClr val="E1F2FF"/>
            </a:solidFill>
            <a:ln w="6350">
              <a:noFill/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F768FA0-F276-B9C5-8719-8F9FFBEA7BC1}"/>
                </a:ext>
              </a:extLst>
            </p:cNvPr>
            <p:cNvSpPr txBox="1"/>
            <p:nvPr/>
          </p:nvSpPr>
          <p:spPr>
            <a:xfrm>
              <a:off x="8194713" y="1127799"/>
              <a:ext cx="2920205" cy="615553"/>
            </a:xfrm>
            <a:prstGeom prst="rect">
              <a:avLst/>
            </a:prstGeom>
          </p:spPr>
          <p:txBody>
            <a:bodyPr wrap="none" lIns="144000" tIns="0" rIns="0" bIns="0" rtlCol="0" anchor="t">
              <a:spAutoFit/>
            </a:bodyPr>
            <a:lstStyle>
              <a:defPPr>
                <a:defRPr lang="ko-KR"/>
              </a:defPPr>
              <a:lvl1pPr marL="171450" indent="-171450">
                <a:spcAft>
                  <a:spcPts val="600"/>
                </a:spcAft>
                <a:buFont typeface="Arial" panose="020B0604020202020204" pitchFamily="34" charset="0"/>
                <a:buChar char="•"/>
                <a:defRPr sz="10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en-US" altLang="ko-KR" dirty="0"/>
                <a:t>3</a:t>
              </a:r>
              <a:r>
                <a:rPr lang="ko-KR" altLang="en-US" dirty="0" err="1"/>
                <a:t>인팀</a:t>
              </a:r>
              <a:r>
                <a:rPr lang="ko-KR" altLang="en-US" dirty="0"/>
                <a:t> </a:t>
              </a:r>
              <a:r>
                <a:rPr lang="en-US" altLang="ko-KR" dirty="0"/>
                <a:t>(</a:t>
              </a:r>
              <a:r>
                <a:rPr lang="ko-KR" altLang="en-US" dirty="0"/>
                <a:t>졸업 작품</a:t>
              </a:r>
              <a:r>
                <a:rPr lang="en-US" altLang="ko-KR" dirty="0"/>
                <a:t>)</a:t>
              </a:r>
              <a:r>
                <a:rPr lang="ko-KR" altLang="en-US" dirty="0"/>
                <a:t> </a:t>
              </a:r>
              <a:endParaRPr lang="en-US" altLang="ko-KR" dirty="0"/>
            </a:p>
            <a:p>
              <a:r>
                <a:rPr lang="en-US" altLang="ko-KR" dirty="0"/>
                <a:t>DirectX 12, IOCP</a:t>
              </a:r>
              <a:r>
                <a:rPr lang="ko-KR" altLang="en-US" dirty="0"/>
                <a:t>로 </a:t>
              </a:r>
              <a:r>
                <a:rPr lang="en-US" altLang="ko-KR" dirty="0"/>
                <a:t>MMORPG </a:t>
              </a:r>
              <a:r>
                <a:rPr lang="ko-KR" altLang="en-US" dirty="0"/>
                <a:t>개발 </a:t>
              </a:r>
              <a:endParaRPr lang="en-US" altLang="ko-KR" dirty="0"/>
            </a:p>
            <a:p>
              <a:r>
                <a:rPr lang="ko-KR" altLang="en-US" dirty="0"/>
                <a:t>역할</a:t>
              </a:r>
              <a:r>
                <a:rPr lang="en-US" altLang="ko-KR" dirty="0"/>
                <a:t>: </a:t>
              </a:r>
              <a:r>
                <a:rPr lang="ko-KR" altLang="en-US" dirty="0"/>
                <a:t>클라이언트 프로그래머 </a:t>
              </a:r>
              <a:r>
                <a:rPr lang="en-US" altLang="ko-KR" dirty="0"/>
                <a:t>(</a:t>
              </a:r>
              <a:r>
                <a:rPr lang="ko-KR" altLang="en-US" dirty="0"/>
                <a:t>오브젝트 </a:t>
              </a:r>
              <a:r>
                <a:rPr lang="ko-KR" altLang="en-US" dirty="0" err="1"/>
                <a:t>인스턴싱</a:t>
              </a:r>
              <a:r>
                <a:rPr lang="ko-KR" altLang="en-US" dirty="0"/>
                <a:t> 등</a:t>
              </a:r>
              <a:r>
                <a:rPr lang="en-US" altLang="ko-KR" dirty="0"/>
                <a:t>)</a:t>
              </a:r>
            </a:p>
          </p:txBody>
        </p:sp>
        <p:pic>
          <p:nvPicPr>
            <p:cNvPr id="56" name="Object 31">
              <a:extLst>
                <a:ext uri="{FF2B5EF4-FFF2-40B4-BE49-F238E27FC236}">
                  <a16:creationId xmlns:a16="http://schemas.microsoft.com/office/drawing/2014/main" id="{23F25A91-55E2-274B-2BEC-D5911484447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rcRect t="16865" b="36002"/>
            <a:stretch>
              <a:fillRect/>
            </a:stretch>
          </p:blipFill>
          <p:spPr>
            <a:xfrm>
              <a:off x="6448713" y="1066457"/>
              <a:ext cx="1746000" cy="738236"/>
            </a:xfrm>
            <a:prstGeom prst="rect">
              <a:avLst/>
            </a:prstGeom>
          </p:spPr>
        </p:pic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D0722B97-8BF2-D826-4E13-68AB2175455F}"/>
                </a:ext>
              </a:extLst>
            </p:cNvPr>
            <p:cNvSpPr txBox="1"/>
            <p:nvPr/>
          </p:nvSpPr>
          <p:spPr>
            <a:xfrm>
              <a:off x="6448712" y="1066457"/>
              <a:ext cx="5320800" cy="738236"/>
            </a:xfrm>
            <a:prstGeom prst="rect">
              <a:avLst/>
            </a:prstGeom>
            <a:noFill/>
            <a:ln w="6350">
              <a:solidFill>
                <a:schemeClr val="bg1">
                  <a:lumMod val="75000"/>
                </a:schemeClr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B72C8516-F4BF-EE04-ED6E-32B93EF0AEAD}"/>
              </a:ext>
            </a:extLst>
          </p:cNvPr>
          <p:cNvGrpSpPr/>
          <p:nvPr/>
        </p:nvGrpSpPr>
        <p:grpSpPr>
          <a:xfrm>
            <a:off x="6448712" y="1916522"/>
            <a:ext cx="5320801" cy="739587"/>
            <a:chOff x="6448712" y="1875882"/>
            <a:chExt cx="5320801" cy="739587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68B7DDB7-880F-E0D3-CCD0-D04DA98E008B}"/>
                </a:ext>
              </a:extLst>
            </p:cNvPr>
            <p:cNvSpPr txBox="1"/>
            <p:nvPr/>
          </p:nvSpPr>
          <p:spPr>
            <a:xfrm>
              <a:off x="6448713" y="1877233"/>
              <a:ext cx="5320800" cy="738236"/>
            </a:xfrm>
            <a:prstGeom prst="rect">
              <a:avLst/>
            </a:prstGeom>
            <a:solidFill>
              <a:srgbClr val="E1F2FF"/>
            </a:solidFill>
            <a:ln w="6350">
              <a:noFill/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7458690-F4F7-2321-87B8-AC2FC8BDA285}"/>
                </a:ext>
              </a:extLst>
            </p:cNvPr>
            <p:cNvSpPr txBox="1"/>
            <p:nvPr/>
          </p:nvSpPr>
          <p:spPr>
            <a:xfrm>
              <a:off x="8194713" y="1938575"/>
              <a:ext cx="2952265" cy="615553"/>
            </a:xfrm>
            <a:prstGeom prst="rect">
              <a:avLst/>
            </a:prstGeom>
          </p:spPr>
          <p:txBody>
            <a:bodyPr wrap="none" lIns="144000" tIns="0" rIns="0" bIns="0" rtlCol="0" anchor="t">
              <a:spAutoFit/>
            </a:bodyPr>
            <a:lstStyle>
              <a:defPPr>
                <a:defRPr lang="ko-KR"/>
              </a:defPPr>
              <a:lvl1pPr marL="171450" indent="-171450">
                <a:spcAft>
                  <a:spcPts val="600"/>
                </a:spcAft>
                <a:buFont typeface="Arial" panose="020B0604020202020204" pitchFamily="34" charset="0"/>
                <a:buChar char="•"/>
                <a:defRPr sz="10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en-US" altLang="ko-KR" dirty="0"/>
                <a:t>3</a:t>
              </a:r>
              <a:r>
                <a:rPr lang="ko-KR" altLang="en-US" dirty="0" err="1"/>
                <a:t>인팀</a:t>
              </a:r>
              <a:endParaRPr lang="en-US" altLang="ko-KR" dirty="0"/>
            </a:p>
            <a:p>
              <a:r>
                <a:rPr lang="ko-KR" altLang="en-US" dirty="0"/>
                <a:t>투사체를 피하는 게임에 서버</a:t>
              </a:r>
              <a:r>
                <a:rPr lang="en-US" altLang="ko-KR" dirty="0"/>
                <a:t>-</a:t>
              </a:r>
              <a:r>
                <a:rPr lang="ko-KR" altLang="en-US" dirty="0"/>
                <a:t>클라이언트 연결</a:t>
              </a:r>
              <a:endParaRPr lang="en-US" altLang="ko-KR" dirty="0"/>
            </a:p>
            <a:p>
              <a:r>
                <a:rPr lang="ko-KR" altLang="en-US" dirty="0"/>
                <a:t>역할</a:t>
              </a:r>
              <a:r>
                <a:rPr lang="en-US" altLang="ko-KR" dirty="0"/>
                <a:t>: </a:t>
              </a:r>
              <a:r>
                <a:rPr lang="ko-KR" altLang="en-US" dirty="0"/>
                <a:t>클라이언트 프로그래머 </a:t>
              </a:r>
              <a:r>
                <a:rPr lang="en-US" altLang="ko-KR" dirty="0"/>
                <a:t>(</a:t>
              </a:r>
              <a:r>
                <a:rPr lang="ko-KR" altLang="en-US" dirty="0"/>
                <a:t>서버로 데이터 전송 등</a:t>
              </a:r>
              <a:r>
                <a:rPr lang="en-US" altLang="ko-KR" dirty="0"/>
                <a:t>)</a:t>
              </a:r>
            </a:p>
          </p:txBody>
        </p:sp>
        <p:pic>
          <p:nvPicPr>
            <p:cNvPr id="1028" name="그림 1027">
              <a:extLst>
                <a:ext uri="{FF2B5EF4-FFF2-40B4-BE49-F238E27FC236}">
                  <a16:creationId xmlns:a16="http://schemas.microsoft.com/office/drawing/2014/main" id="{C15645E6-0E99-194C-03F3-C95E6BF1767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 t="27058" b="-1"/>
            <a:stretch>
              <a:fillRect/>
            </a:stretch>
          </p:blipFill>
          <p:spPr>
            <a:xfrm>
              <a:off x="6448713" y="1875882"/>
              <a:ext cx="1746000" cy="739587"/>
            </a:xfrm>
            <a:prstGeom prst="rect">
              <a:avLst/>
            </a:prstGeom>
          </p:spPr>
        </p:pic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5947EB0B-1821-377F-6B0F-F1BB4351F0E8}"/>
                </a:ext>
              </a:extLst>
            </p:cNvPr>
            <p:cNvSpPr txBox="1"/>
            <p:nvPr/>
          </p:nvSpPr>
          <p:spPr>
            <a:xfrm>
              <a:off x="6448712" y="1877233"/>
              <a:ext cx="5320800" cy="738236"/>
            </a:xfrm>
            <a:prstGeom prst="rect">
              <a:avLst/>
            </a:prstGeom>
            <a:noFill/>
            <a:ln w="6350">
              <a:solidFill>
                <a:schemeClr val="bg1">
                  <a:lumMod val="75000"/>
                </a:schemeClr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BCDB0680-0C11-1413-B8B3-696DD6613281}"/>
              </a:ext>
            </a:extLst>
          </p:cNvPr>
          <p:cNvGrpSpPr/>
          <p:nvPr/>
        </p:nvGrpSpPr>
        <p:grpSpPr>
          <a:xfrm>
            <a:off x="425188" y="2727180"/>
            <a:ext cx="5320800" cy="738236"/>
            <a:chOff x="425188" y="2686540"/>
            <a:chExt cx="5320800" cy="738236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46624DC4-7305-6FB6-CF40-18C7F6915C4B}"/>
                </a:ext>
              </a:extLst>
            </p:cNvPr>
            <p:cNvSpPr txBox="1"/>
            <p:nvPr/>
          </p:nvSpPr>
          <p:spPr>
            <a:xfrm>
              <a:off x="425188" y="2686540"/>
              <a:ext cx="5320800" cy="738236"/>
            </a:xfrm>
            <a:prstGeom prst="rect">
              <a:avLst/>
            </a:prstGeom>
            <a:solidFill>
              <a:srgbClr val="E1F2FF"/>
            </a:solidFill>
            <a:ln w="6350">
              <a:noFill/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25B6DF0-841B-F2DE-FA66-C24F3F6BCFA2}"/>
                </a:ext>
              </a:extLst>
            </p:cNvPr>
            <p:cNvSpPr txBox="1"/>
            <p:nvPr/>
          </p:nvSpPr>
          <p:spPr>
            <a:xfrm>
              <a:off x="2172737" y="2749964"/>
              <a:ext cx="2237326" cy="615553"/>
            </a:xfrm>
            <a:prstGeom prst="rect">
              <a:avLst/>
            </a:prstGeom>
          </p:spPr>
          <p:txBody>
            <a:bodyPr wrap="none" lIns="144000" tIns="0" rIns="0" bIns="0" rtlCol="0" anchor="t">
              <a:spAutoFit/>
            </a:bodyPr>
            <a:lstStyle>
              <a:defPPr>
                <a:defRPr lang="ko-KR"/>
              </a:defPPr>
              <a:lvl1pPr marL="171450" indent="-171450">
                <a:spcAft>
                  <a:spcPts val="600"/>
                </a:spcAft>
                <a:buFont typeface="Arial" panose="020B0604020202020204" pitchFamily="34" charset="0"/>
                <a:buChar char="•"/>
                <a:defRPr sz="10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en-US" altLang="ko-KR" dirty="0"/>
                <a:t>3</a:t>
              </a:r>
              <a:r>
                <a:rPr lang="ko-KR" altLang="en-US" dirty="0" err="1"/>
                <a:t>인팀</a:t>
              </a:r>
              <a:endParaRPr lang="en-US" altLang="ko-KR" dirty="0"/>
            </a:p>
            <a:p>
              <a:r>
                <a:rPr lang="en-US" altLang="ko-KR" dirty="0"/>
                <a:t>RPG, </a:t>
              </a:r>
              <a:r>
                <a:rPr lang="ko-KR" altLang="en-US" dirty="0"/>
                <a:t>액션 어드벤처</a:t>
              </a:r>
              <a:endParaRPr lang="en-US" altLang="ko-KR" dirty="0"/>
            </a:p>
            <a:p>
              <a:r>
                <a:rPr lang="ko-KR" altLang="en-US" dirty="0"/>
                <a:t>주요 역할 </a:t>
              </a:r>
              <a:r>
                <a:rPr lang="en-US" altLang="ko-KR" dirty="0"/>
                <a:t>: </a:t>
              </a:r>
              <a:r>
                <a:rPr lang="ko-KR" altLang="en-US" dirty="0"/>
                <a:t>팀장</a:t>
              </a:r>
              <a:r>
                <a:rPr lang="en-US" altLang="ko-KR" dirty="0"/>
                <a:t>, GDD </a:t>
              </a:r>
              <a:r>
                <a:rPr lang="ko-KR" altLang="en-US" dirty="0"/>
                <a:t>작성</a:t>
              </a:r>
              <a:r>
                <a:rPr lang="en-US" altLang="ko-KR" dirty="0"/>
                <a:t>, </a:t>
              </a:r>
              <a:r>
                <a:rPr lang="ko-KR" altLang="en-US" dirty="0"/>
                <a:t>스킬 기획</a:t>
              </a:r>
              <a:endParaRPr lang="en-US" altLang="ko-KR" dirty="0"/>
            </a:p>
          </p:txBody>
        </p:sp>
        <p:pic>
          <p:nvPicPr>
            <p:cNvPr id="18" name="그림 17" descr="예술, 댄스, 만화 영화, CG 아트워크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00E32DC8-9305-4520-DEB0-6AE20DB3E6E1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425188" y="2686658"/>
              <a:ext cx="1747549" cy="738000"/>
            </a:xfrm>
            <a:prstGeom prst="rect">
              <a:avLst/>
            </a:prstGeom>
          </p:spPr>
        </p:pic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CE39CE3D-244C-F92F-997B-88A1477004D5}"/>
                </a:ext>
              </a:extLst>
            </p:cNvPr>
            <p:cNvSpPr txBox="1"/>
            <p:nvPr/>
          </p:nvSpPr>
          <p:spPr>
            <a:xfrm>
              <a:off x="425188" y="2686540"/>
              <a:ext cx="5320800" cy="738236"/>
            </a:xfrm>
            <a:prstGeom prst="rect">
              <a:avLst/>
            </a:prstGeom>
            <a:noFill/>
            <a:ln w="6350">
              <a:solidFill>
                <a:schemeClr val="bg1">
                  <a:lumMod val="75000"/>
                </a:schemeClr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ED5A9541-D479-7D0E-2E19-E41C3A98F046}"/>
              </a:ext>
            </a:extLst>
          </p:cNvPr>
          <p:cNvSpPr txBox="1"/>
          <p:nvPr/>
        </p:nvSpPr>
        <p:spPr>
          <a:xfrm>
            <a:off x="425188" y="3749734"/>
            <a:ext cx="2192908" cy="172064"/>
          </a:xfrm>
          <a:prstGeom prst="rect">
            <a:avLst/>
          </a:prstGeom>
        </p:spPr>
        <p:txBody>
          <a:bodyPr wrap="none" lIns="0" tIns="0" rIns="0" bIns="18000" rtlCol="0" anchor="t">
            <a:spAutoFit/>
          </a:bodyPr>
          <a:lstStyle>
            <a:defPPr>
              <a:defRPr lang="ko-KR"/>
            </a:defPPr>
            <a:lvl1pPr>
              <a:spcAft>
                <a:spcPts val="600"/>
              </a:spcAft>
              <a:defRPr sz="100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0070C0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defRPr>
            </a:lvl1pPr>
          </a:lstStyle>
          <a:p>
            <a:r>
              <a:rPr lang="ko-KR" altLang="en-US" dirty="0"/>
              <a:t>개별 평가 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</a:rPr>
              <a:t>레벨 디자인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</a:rPr>
              <a:t>데이터 테이블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ko-KR" altLang="en-US" sz="800" dirty="0" err="1">
                <a:solidFill>
                  <a:schemeClr val="bg1">
                    <a:lumMod val="50000"/>
                  </a:schemeClr>
                </a:solidFill>
              </a:rPr>
              <a:t>씬플로우</a:t>
            </a:r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</a:rPr>
              <a:t> 등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</a:rPr>
              <a:t>)</a:t>
            </a:r>
          </a:p>
        </p:txBody>
      </p:sp>
      <p:pic>
        <p:nvPicPr>
          <p:cNvPr id="1083" name="그림 1082">
            <a:extLst>
              <a:ext uri="{FF2B5EF4-FFF2-40B4-BE49-F238E27FC236}">
                <a16:creationId xmlns:a16="http://schemas.microsoft.com/office/drawing/2014/main" id="{4693B6DB-30CD-66E2-C6CD-DDD18161DEB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5187" y="3921798"/>
            <a:ext cx="5319135" cy="1516163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99148D1A-87D1-E83F-132F-7E1C92165E4C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 r="57465" b="63303"/>
          <a:stretch>
            <a:fillRect/>
          </a:stretch>
        </p:blipFill>
        <p:spPr>
          <a:xfrm>
            <a:off x="425187" y="5517862"/>
            <a:ext cx="3363834" cy="981818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068CEE0C-F536-6DDD-7315-474C225C04EA}"/>
              </a:ext>
            </a:extLst>
          </p:cNvPr>
          <p:cNvPicPr>
            <a:picLocks noChangeAspect="1"/>
          </p:cNvPicPr>
          <p:nvPr/>
        </p:nvPicPr>
        <p:blipFill>
          <a:blip r:embed="rId14"/>
          <a:srcRect l="3311" r="6476" b="33901"/>
          <a:stretch>
            <a:fillRect/>
          </a:stretch>
        </p:blipFill>
        <p:spPr>
          <a:xfrm>
            <a:off x="4177212" y="5517862"/>
            <a:ext cx="1388231" cy="1044602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FD4E6744-F164-6F50-5171-3B47F02FED52}"/>
              </a:ext>
            </a:extLst>
          </p:cNvPr>
          <p:cNvSpPr txBox="1"/>
          <p:nvPr/>
        </p:nvSpPr>
        <p:spPr>
          <a:xfrm>
            <a:off x="6448713" y="3749734"/>
            <a:ext cx="1825821" cy="172064"/>
          </a:xfrm>
          <a:prstGeom prst="rect">
            <a:avLst/>
          </a:prstGeom>
        </p:spPr>
        <p:txBody>
          <a:bodyPr wrap="none" lIns="0" tIns="0" rIns="0" bIns="18000" rtlCol="0" anchor="t">
            <a:spAutoFit/>
          </a:bodyPr>
          <a:lstStyle>
            <a:defPPr>
              <a:defRPr lang="ko-KR"/>
            </a:defPPr>
            <a:lvl1pPr>
              <a:spcAft>
                <a:spcPts val="600"/>
              </a:spcAft>
              <a:defRPr sz="100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0070C0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defRPr>
            </a:lvl1pPr>
          </a:lstStyle>
          <a:p>
            <a:r>
              <a:rPr lang="ko-KR" altLang="en-US" dirty="0"/>
              <a:t>개인 프로젝트 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</a:rPr>
              <a:t>(Unreal Engine4, Unity)</a:t>
            </a:r>
          </a:p>
        </p:txBody>
      </p:sp>
      <p:pic>
        <p:nvPicPr>
          <p:cNvPr id="20" name="Object 7">
            <a:extLst>
              <a:ext uri="{FF2B5EF4-FFF2-40B4-BE49-F238E27FC236}">
                <a16:creationId xmlns:a16="http://schemas.microsoft.com/office/drawing/2014/main" id="{1143DA6F-C741-B6D9-6A79-10863BFF4B25}"/>
              </a:ext>
            </a:extLst>
          </p:cNvPr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6448712" y="3921798"/>
            <a:ext cx="2436208" cy="1395094"/>
          </a:xfrm>
          <a:prstGeom prst="rect">
            <a:avLst/>
          </a:prstGeom>
          <a:ln w="6350">
            <a:noFill/>
          </a:ln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665469EA-C3C1-E96D-B1A5-19DA6F96DA0E}"/>
              </a:ext>
            </a:extLst>
          </p:cNvPr>
          <p:cNvSpPr txBox="1"/>
          <p:nvPr/>
        </p:nvSpPr>
        <p:spPr>
          <a:xfrm>
            <a:off x="6796386" y="5316892"/>
            <a:ext cx="1740861" cy="421072"/>
          </a:xfrm>
          <a:prstGeom prst="rect">
            <a:avLst/>
          </a:prstGeom>
        </p:spPr>
        <p:txBody>
          <a:bodyPr wrap="none" lIns="0" tIns="36000" rIns="0" bIns="0" rtlCol="0" anchor="t">
            <a:spAutoFit/>
          </a:bodyPr>
          <a:lstStyle/>
          <a:p>
            <a:pPr algn="ctr">
              <a:spcAft>
                <a:spcPts val="600"/>
              </a:spcAft>
            </a:pPr>
            <a:r>
              <a:rPr lang="ko-KR" altLang="en-US" sz="1000" dirty="0" err="1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하이퍼</a:t>
            </a:r>
            <a:r>
              <a:rPr lang="ko-KR" altLang="en-US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캐주얼 게임 개발</a:t>
            </a:r>
            <a:endParaRPr lang="en-US" altLang="ko-KR" sz="100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algn="ctr">
              <a:spcAft>
                <a:spcPts val="600"/>
              </a:spcAft>
            </a:pPr>
            <a:r>
              <a: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(C#</a:t>
            </a:r>
            <a:r>
              <a:rPr lang="ko-KR" altLang="en-US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1000" dirty="0" err="1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스크립팅</a:t>
            </a:r>
            <a:r>
              <a: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000" dirty="0" err="1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프리팹</a:t>
            </a:r>
            <a:r>
              <a:rPr lang="ko-KR" altLang="en-US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1000" dirty="0" err="1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인스턴싱</a:t>
            </a:r>
            <a:r>
              <a:rPr lang="ko-KR" altLang="en-US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등</a:t>
            </a:r>
            <a:r>
              <a: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</a:t>
            </a:r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id="{A40FAAFB-9DAC-6164-A09B-85E80E47235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948650" y="3921798"/>
            <a:ext cx="2820864" cy="1396345"/>
          </a:xfrm>
          <a:prstGeom prst="rect">
            <a:avLst/>
          </a:prstGeom>
          <a:ln w="6350">
            <a:noFill/>
          </a:ln>
        </p:spPr>
      </p:pic>
      <p:sp>
        <p:nvSpPr>
          <p:cNvPr id="1026" name="TextBox 1025">
            <a:extLst>
              <a:ext uri="{FF2B5EF4-FFF2-40B4-BE49-F238E27FC236}">
                <a16:creationId xmlns:a16="http://schemas.microsoft.com/office/drawing/2014/main" id="{E4082168-5767-FE3F-F364-2232515DDAC9}"/>
              </a:ext>
            </a:extLst>
          </p:cNvPr>
          <p:cNvSpPr txBox="1"/>
          <p:nvPr/>
        </p:nvSpPr>
        <p:spPr>
          <a:xfrm>
            <a:off x="9497467" y="5318143"/>
            <a:ext cx="1723229" cy="421072"/>
          </a:xfrm>
          <a:prstGeom prst="rect">
            <a:avLst/>
          </a:prstGeom>
        </p:spPr>
        <p:txBody>
          <a:bodyPr wrap="none" lIns="0" tIns="36000" rIns="0" bIns="0" rtlCol="0" anchor="t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TPS </a:t>
            </a:r>
            <a:r>
              <a:rPr lang="ko-KR" altLang="en-US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게임 개발</a:t>
            </a:r>
            <a:endParaRPr lang="en-US" altLang="ko-KR" sz="100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algn="ctr">
              <a:spcAft>
                <a:spcPts val="600"/>
              </a:spcAft>
            </a:pPr>
            <a:r>
              <a: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</a:t>
            </a:r>
            <a:r>
              <a:rPr lang="ko-KR" altLang="en-US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애니메이션 </a:t>
            </a:r>
            <a:r>
              <a:rPr lang="ko-KR" altLang="en-US" sz="1000" dirty="0" err="1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블렌딩</a:t>
            </a:r>
            <a:r>
              <a: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적 </a:t>
            </a:r>
            <a:r>
              <a: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AI </a:t>
            </a:r>
            <a:r>
              <a:rPr lang="ko-KR" altLang="en-US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구현 등</a:t>
            </a:r>
            <a:r>
              <a: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</a:t>
            </a:r>
          </a:p>
        </p:txBody>
      </p:sp>
      <p:grpSp>
        <p:nvGrpSpPr>
          <p:cNvPr id="1070" name="그룹 1069">
            <a:extLst>
              <a:ext uri="{FF2B5EF4-FFF2-40B4-BE49-F238E27FC236}">
                <a16:creationId xmlns:a16="http://schemas.microsoft.com/office/drawing/2014/main" id="{F7DEB6C8-D17F-2E2A-6E99-BCDC0FBF820B}"/>
              </a:ext>
            </a:extLst>
          </p:cNvPr>
          <p:cNvGrpSpPr/>
          <p:nvPr/>
        </p:nvGrpSpPr>
        <p:grpSpPr>
          <a:xfrm>
            <a:off x="425187" y="3921798"/>
            <a:ext cx="763401" cy="311486"/>
            <a:chOff x="-590084" y="4018280"/>
            <a:chExt cx="763401" cy="311486"/>
          </a:xfrm>
        </p:grpSpPr>
        <p:sp>
          <p:nvSpPr>
            <p:cNvPr id="1084" name="TextBox 1083">
              <a:extLst>
                <a:ext uri="{FF2B5EF4-FFF2-40B4-BE49-F238E27FC236}">
                  <a16:creationId xmlns:a16="http://schemas.microsoft.com/office/drawing/2014/main" id="{9604529D-A2D2-A290-E768-DC0E3E3EC187}"/>
                </a:ext>
              </a:extLst>
            </p:cNvPr>
            <p:cNvSpPr txBox="1"/>
            <p:nvPr/>
          </p:nvSpPr>
          <p:spPr>
            <a:xfrm>
              <a:off x="-438564" y="4170303"/>
              <a:ext cx="611881" cy="159462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  <a:effectLst>
              <a:glow rad="63500">
                <a:schemeClr val="bg1">
                  <a:lumMod val="50000"/>
                  <a:alpha val="90000"/>
                </a:schemeClr>
              </a:glow>
            </a:effectLst>
          </p:spPr>
          <p:txBody>
            <a:bodyPr wrap="none" lIns="72000" tIns="18000" rIns="72000" bIns="18000" rtlCol="0" anchor="t">
              <a:spAutoFit/>
            </a:bodyPr>
            <a:lstStyle>
              <a:defPPr>
                <a:defRPr lang="ko-KR"/>
              </a:defPPr>
              <a:lvl1pPr>
                <a:spcAft>
                  <a:spcPts val="600"/>
                </a:spcAft>
                <a:defRPr sz="8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ko-KR" altLang="en-US" dirty="0"/>
                <a:t>레벨 디자인</a:t>
              </a:r>
              <a:endParaRPr lang="en-US" altLang="ko-KR" dirty="0"/>
            </a:p>
          </p:txBody>
        </p:sp>
        <p:sp>
          <p:nvSpPr>
            <p:cNvPr id="1061" name="TextBox 1060">
              <a:extLst>
                <a:ext uri="{FF2B5EF4-FFF2-40B4-BE49-F238E27FC236}">
                  <a16:creationId xmlns:a16="http://schemas.microsoft.com/office/drawing/2014/main" id="{C602E4F8-08AE-5FAF-6ACE-C6D4804DE5A6}"/>
                </a:ext>
              </a:extLst>
            </p:cNvPr>
            <p:cNvSpPr txBox="1"/>
            <p:nvPr/>
          </p:nvSpPr>
          <p:spPr>
            <a:xfrm>
              <a:off x="-590084" y="4170304"/>
              <a:ext cx="151520" cy="159462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square" lIns="144000" tIns="36000" rIns="144000" bIns="36000" rtlCol="0" anchor="t">
              <a:no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1062" name="TextBox 1061">
              <a:extLst>
                <a:ext uri="{FF2B5EF4-FFF2-40B4-BE49-F238E27FC236}">
                  <a16:creationId xmlns:a16="http://schemas.microsoft.com/office/drawing/2014/main" id="{99C86D02-F959-9D90-6735-7570E5EA1306}"/>
                </a:ext>
              </a:extLst>
            </p:cNvPr>
            <p:cNvSpPr txBox="1"/>
            <p:nvPr/>
          </p:nvSpPr>
          <p:spPr>
            <a:xfrm>
              <a:off x="-438564" y="4018280"/>
              <a:ext cx="290877" cy="152023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none" lIns="0" tIns="0" rIns="0" bIns="0" rtlCol="0" anchor="t">
              <a:no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grpSp>
        <p:nvGrpSpPr>
          <p:cNvPr id="1075" name="그룹 1074">
            <a:extLst>
              <a:ext uri="{FF2B5EF4-FFF2-40B4-BE49-F238E27FC236}">
                <a16:creationId xmlns:a16="http://schemas.microsoft.com/office/drawing/2014/main" id="{F1EE22ED-4840-F4EC-15A6-0FD6C4097F0E}"/>
              </a:ext>
            </a:extLst>
          </p:cNvPr>
          <p:cNvGrpSpPr/>
          <p:nvPr/>
        </p:nvGrpSpPr>
        <p:grpSpPr>
          <a:xfrm>
            <a:off x="425187" y="5517862"/>
            <a:ext cx="851565" cy="311486"/>
            <a:chOff x="971304" y="5662589"/>
            <a:chExt cx="851565" cy="311486"/>
          </a:xfrm>
        </p:grpSpPr>
        <p:sp>
          <p:nvSpPr>
            <p:cNvPr id="1027" name="TextBox 1026">
              <a:extLst>
                <a:ext uri="{FF2B5EF4-FFF2-40B4-BE49-F238E27FC236}">
                  <a16:creationId xmlns:a16="http://schemas.microsoft.com/office/drawing/2014/main" id="{4FEDAF79-BF23-C79F-BC37-36B4CF8ACA68}"/>
                </a:ext>
              </a:extLst>
            </p:cNvPr>
            <p:cNvSpPr txBox="1"/>
            <p:nvPr/>
          </p:nvSpPr>
          <p:spPr>
            <a:xfrm>
              <a:off x="1122824" y="5814612"/>
              <a:ext cx="700045" cy="159462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  <a:effectLst>
              <a:glow rad="63500">
                <a:schemeClr val="bg1">
                  <a:lumMod val="50000"/>
                  <a:alpha val="90000"/>
                </a:schemeClr>
              </a:glow>
            </a:effectLst>
          </p:spPr>
          <p:txBody>
            <a:bodyPr wrap="none" lIns="72000" tIns="18000" rIns="72000" bIns="18000" rtlCol="0" anchor="t">
              <a:spAutoFit/>
            </a:bodyPr>
            <a:lstStyle>
              <a:defPPr>
                <a:defRPr lang="ko-KR"/>
              </a:defPPr>
              <a:lvl1pPr>
                <a:spcAft>
                  <a:spcPts val="600"/>
                </a:spcAft>
                <a:defRPr sz="8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ko-KR" altLang="en-US" dirty="0"/>
                <a:t>데이터 테이블</a:t>
              </a:r>
              <a:endParaRPr lang="en-US" altLang="ko-KR" dirty="0"/>
            </a:p>
          </p:txBody>
        </p:sp>
        <p:sp>
          <p:nvSpPr>
            <p:cNvPr id="1067" name="TextBox 1066">
              <a:extLst>
                <a:ext uri="{FF2B5EF4-FFF2-40B4-BE49-F238E27FC236}">
                  <a16:creationId xmlns:a16="http://schemas.microsoft.com/office/drawing/2014/main" id="{E209DF07-DBFE-D766-379D-384785848F47}"/>
                </a:ext>
              </a:extLst>
            </p:cNvPr>
            <p:cNvSpPr txBox="1"/>
            <p:nvPr/>
          </p:nvSpPr>
          <p:spPr>
            <a:xfrm>
              <a:off x="971304" y="5814613"/>
              <a:ext cx="151520" cy="159462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square" lIns="144000" tIns="36000" rIns="144000" bIns="36000" rtlCol="0" anchor="t">
              <a:no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1068" name="TextBox 1067">
              <a:extLst>
                <a:ext uri="{FF2B5EF4-FFF2-40B4-BE49-F238E27FC236}">
                  <a16:creationId xmlns:a16="http://schemas.microsoft.com/office/drawing/2014/main" id="{9F5C7CA4-F93C-FE25-8D59-B6EBF0897C84}"/>
                </a:ext>
              </a:extLst>
            </p:cNvPr>
            <p:cNvSpPr txBox="1"/>
            <p:nvPr/>
          </p:nvSpPr>
          <p:spPr>
            <a:xfrm>
              <a:off x="1122824" y="5662589"/>
              <a:ext cx="290877" cy="152023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none" lIns="0" tIns="0" rIns="0" bIns="0" rtlCol="0" anchor="t">
              <a:no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grpSp>
        <p:nvGrpSpPr>
          <p:cNvPr id="1078" name="그룹 1077">
            <a:extLst>
              <a:ext uri="{FF2B5EF4-FFF2-40B4-BE49-F238E27FC236}">
                <a16:creationId xmlns:a16="http://schemas.microsoft.com/office/drawing/2014/main" id="{A229EFD8-03EE-27EC-DC3B-385E7CF6878F}"/>
              </a:ext>
            </a:extLst>
          </p:cNvPr>
          <p:cNvGrpSpPr/>
          <p:nvPr/>
        </p:nvGrpSpPr>
        <p:grpSpPr>
          <a:xfrm>
            <a:off x="4177212" y="5517862"/>
            <a:ext cx="675235" cy="311486"/>
            <a:chOff x="-590084" y="5764969"/>
            <a:chExt cx="675235" cy="311486"/>
          </a:xfrm>
        </p:grpSpPr>
        <p:sp>
          <p:nvSpPr>
            <p:cNvPr id="1029" name="TextBox 1028">
              <a:extLst>
                <a:ext uri="{FF2B5EF4-FFF2-40B4-BE49-F238E27FC236}">
                  <a16:creationId xmlns:a16="http://schemas.microsoft.com/office/drawing/2014/main" id="{8C8D7A51-854A-2629-5570-C7E582D804BF}"/>
                </a:ext>
              </a:extLst>
            </p:cNvPr>
            <p:cNvSpPr txBox="1"/>
            <p:nvPr/>
          </p:nvSpPr>
          <p:spPr>
            <a:xfrm>
              <a:off x="-438564" y="5916992"/>
              <a:ext cx="523715" cy="159462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  <a:effectLst>
              <a:glow rad="63500">
                <a:schemeClr val="bg1">
                  <a:lumMod val="50000"/>
                  <a:alpha val="90000"/>
                </a:schemeClr>
              </a:glow>
            </a:effectLst>
          </p:spPr>
          <p:txBody>
            <a:bodyPr wrap="none" lIns="72000" tIns="18000" rIns="72000" bIns="18000" rtlCol="0" anchor="t">
              <a:spAutoFit/>
            </a:bodyPr>
            <a:lstStyle>
              <a:defPPr>
                <a:defRPr lang="ko-KR"/>
              </a:defPPr>
              <a:lvl1pPr>
                <a:spcAft>
                  <a:spcPts val="600"/>
                </a:spcAft>
                <a:defRPr sz="8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ko-KR" altLang="en-US"/>
                <a:t>씬 플로우</a:t>
              </a:r>
              <a:endParaRPr lang="en-US" altLang="ko-KR" dirty="0"/>
            </a:p>
          </p:txBody>
        </p:sp>
        <p:sp>
          <p:nvSpPr>
            <p:cNvPr id="1071" name="TextBox 1070">
              <a:extLst>
                <a:ext uri="{FF2B5EF4-FFF2-40B4-BE49-F238E27FC236}">
                  <a16:creationId xmlns:a16="http://schemas.microsoft.com/office/drawing/2014/main" id="{04E3F189-B511-E255-3FAF-3FF681BDB5B9}"/>
                </a:ext>
              </a:extLst>
            </p:cNvPr>
            <p:cNvSpPr txBox="1"/>
            <p:nvPr/>
          </p:nvSpPr>
          <p:spPr>
            <a:xfrm>
              <a:off x="-590084" y="5916993"/>
              <a:ext cx="151520" cy="159462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square" lIns="144000" tIns="36000" rIns="144000" bIns="36000" rtlCol="0" anchor="t">
              <a:no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1074" name="TextBox 1073">
              <a:extLst>
                <a:ext uri="{FF2B5EF4-FFF2-40B4-BE49-F238E27FC236}">
                  <a16:creationId xmlns:a16="http://schemas.microsoft.com/office/drawing/2014/main" id="{14F5EEF7-EF13-B4F9-FCD2-D8C79F65A90F}"/>
                </a:ext>
              </a:extLst>
            </p:cNvPr>
            <p:cNvSpPr txBox="1"/>
            <p:nvPr/>
          </p:nvSpPr>
          <p:spPr>
            <a:xfrm>
              <a:off x="-438564" y="5764969"/>
              <a:ext cx="290877" cy="152023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none" lIns="0" tIns="0" rIns="0" bIns="0" rtlCol="0" anchor="t">
              <a:no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grpSp>
        <p:nvGrpSpPr>
          <p:cNvPr id="1082" name="그룹 1081">
            <a:extLst>
              <a:ext uri="{FF2B5EF4-FFF2-40B4-BE49-F238E27FC236}">
                <a16:creationId xmlns:a16="http://schemas.microsoft.com/office/drawing/2014/main" id="{957EE49E-2200-CA5A-54D2-B1208A37A3A9}"/>
              </a:ext>
            </a:extLst>
          </p:cNvPr>
          <p:cNvGrpSpPr/>
          <p:nvPr/>
        </p:nvGrpSpPr>
        <p:grpSpPr>
          <a:xfrm>
            <a:off x="6448712" y="3921798"/>
            <a:ext cx="688932" cy="311486"/>
            <a:chOff x="5983995" y="3794278"/>
            <a:chExt cx="688932" cy="311486"/>
          </a:xfrm>
        </p:grpSpPr>
        <p:grpSp>
          <p:nvGrpSpPr>
            <p:cNvPr id="1081" name="그룹 1080">
              <a:extLst>
                <a:ext uri="{FF2B5EF4-FFF2-40B4-BE49-F238E27FC236}">
                  <a16:creationId xmlns:a16="http://schemas.microsoft.com/office/drawing/2014/main" id="{C9CD13D0-7C27-D663-5E1A-835553C347DE}"/>
                </a:ext>
              </a:extLst>
            </p:cNvPr>
            <p:cNvGrpSpPr/>
            <p:nvPr/>
          </p:nvGrpSpPr>
          <p:grpSpPr>
            <a:xfrm>
              <a:off x="6135515" y="3946301"/>
              <a:ext cx="537412" cy="159463"/>
              <a:chOff x="6448712" y="3921798"/>
              <a:chExt cx="537412" cy="159463"/>
            </a:xfrm>
          </p:grpSpPr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F6930165-B2E1-43C3-2EB1-9774D3E8766B}"/>
                  </a:ext>
                </a:extLst>
              </p:cNvPr>
              <p:cNvSpPr/>
              <p:nvPr/>
            </p:nvSpPr>
            <p:spPr>
              <a:xfrm>
                <a:off x="6448712" y="3921799"/>
                <a:ext cx="537412" cy="159462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  <a:effectLst>
                <a:glow rad="63500">
                  <a:schemeClr val="bg1">
                    <a:lumMod val="50000"/>
                    <a:alpha val="90000"/>
                  </a:schemeClr>
                </a:glow>
              </a:effectLst>
            </p:spPr>
            <p:txBody>
              <a:bodyPr wrap="square" lIns="72000" tIns="18000" rIns="72000" bIns="18000" rtlCol="0" anchor="t">
                <a:spAutoFit/>
              </a:bodyPr>
              <a:lstStyle/>
              <a:p>
                <a:pPr>
                  <a:spcAft>
                    <a:spcPts val="600"/>
                  </a:spcAft>
                </a:pPr>
                <a:endParaRPr lang="ko-KR" altLang="en-US" sz="8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grpSp>
            <p:nvGrpSpPr>
              <p:cNvPr id="41" name="그래픽 165">
                <a:extLst>
                  <a:ext uri="{FF2B5EF4-FFF2-40B4-BE49-F238E27FC236}">
                    <a16:creationId xmlns:a16="http://schemas.microsoft.com/office/drawing/2014/main" id="{3AF4094D-FC6F-4353-7D69-8DCD44151096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6481909" y="3929611"/>
                <a:ext cx="127458" cy="143837"/>
                <a:chOff x="5686425" y="2967037"/>
                <a:chExt cx="815339" cy="920114"/>
              </a:xfrm>
              <a:effectLst/>
            </p:grpSpPr>
            <p:sp>
              <p:nvSpPr>
                <p:cNvPr id="43" name="자유형: 도형 42">
                  <a:extLst>
                    <a:ext uri="{FF2B5EF4-FFF2-40B4-BE49-F238E27FC236}">
                      <a16:creationId xmlns:a16="http://schemas.microsoft.com/office/drawing/2014/main" id="{6E1649DC-D9E0-A45E-9DF8-9373E0800A31}"/>
                    </a:ext>
                  </a:extLst>
                </p:cNvPr>
                <p:cNvSpPr/>
                <p:nvPr/>
              </p:nvSpPr>
              <p:spPr>
                <a:xfrm>
                  <a:off x="5686425" y="2967037"/>
                  <a:ext cx="815339" cy="920114"/>
                </a:xfrm>
                <a:custGeom>
                  <a:avLst/>
                  <a:gdLst>
                    <a:gd name="connsiteX0" fmla="*/ 815340 w 815339"/>
                    <a:gd name="connsiteY0" fmla="*/ 643890 h 920114"/>
                    <a:gd name="connsiteX1" fmla="*/ 815340 w 815339"/>
                    <a:gd name="connsiteY1" fmla="*/ 214313 h 920114"/>
                    <a:gd name="connsiteX2" fmla="*/ 442913 w 815339"/>
                    <a:gd name="connsiteY2" fmla="*/ 0 h 920114"/>
                    <a:gd name="connsiteX3" fmla="*/ 442913 w 815339"/>
                    <a:gd name="connsiteY3" fmla="*/ 164783 h 920114"/>
                    <a:gd name="connsiteX4" fmla="*/ 588645 w 815339"/>
                    <a:gd name="connsiteY4" fmla="*/ 248603 h 920114"/>
                    <a:gd name="connsiteX5" fmla="*/ 588645 w 815339"/>
                    <a:gd name="connsiteY5" fmla="*/ 262890 h 920114"/>
                    <a:gd name="connsiteX6" fmla="*/ 415290 w 815339"/>
                    <a:gd name="connsiteY6" fmla="*/ 362903 h 920114"/>
                    <a:gd name="connsiteX7" fmla="*/ 399098 w 815339"/>
                    <a:gd name="connsiteY7" fmla="*/ 362903 h 920114"/>
                    <a:gd name="connsiteX8" fmla="*/ 225743 w 815339"/>
                    <a:gd name="connsiteY8" fmla="*/ 262890 h 920114"/>
                    <a:gd name="connsiteX9" fmla="*/ 225743 w 815339"/>
                    <a:gd name="connsiteY9" fmla="*/ 248603 h 920114"/>
                    <a:gd name="connsiteX10" fmla="*/ 371475 w 815339"/>
                    <a:gd name="connsiteY10" fmla="*/ 164783 h 920114"/>
                    <a:gd name="connsiteX11" fmla="*/ 371475 w 815339"/>
                    <a:gd name="connsiteY11" fmla="*/ 0 h 920114"/>
                    <a:gd name="connsiteX12" fmla="*/ 0 w 815339"/>
                    <a:gd name="connsiteY12" fmla="*/ 214313 h 920114"/>
                    <a:gd name="connsiteX13" fmla="*/ 0 w 815339"/>
                    <a:gd name="connsiteY13" fmla="*/ 643890 h 920114"/>
                    <a:gd name="connsiteX14" fmla="*/ 0 w 815339"/>
                    <a:gd name="connsiteY14" fmla="*/ 641985 h 920114"/>
                    <a:gd name="connsiteX15" fmla="*/ 0 w 815339"/>
                    <a:gd name="connsiteY15" fmla="*/ 643890 h 920114"/>
                    <a:gd name="connsiteX16" fmla="*/ 142875 w 815339"/>
                    <a:gd name="connsiteY16" fmla="*/ 561975 h 920114"/>
                    <a:gd name="connsiteX17" fmla="*/ 142875 w 815339"/>
                    <a:gd name="connsiteY17" fmla="*/ 393383 h 920114"/>
                    <a:gd name="connsiteX18" fmla="*/ 155258 w 815339"/>
                    <a:gd name="connsiteY18" fmla="*/ 386715 h 920114"/>
                    <a:gd name="connsiteX19" fmla="*/ 328613 w 815339"/>
                    <a:gd name="connsiteY19" fmla="*/ 486728 h 920114"/>
                    <a:gd name="connsiteX20" fmla="*/ 337185 w 815339"/>
                    <a:gd name="connsiteY20" fmla="*/ 501015 h 920114"/>
                    <a:gd name="connsiteX21" fmla="*/ 337185 w 815339"/>
                    <a:gd name="connsiteY21" fmla="*/ 701040 h 920114"/>
                    <a:gd name="connsiteX22" fmla="*/ 324803 w 815339"/>
                    <a:gd name="connsiteY22" fmla="*/ 707708 h 920114"/>
                    <a:gd name="connsiteX23" fmla="*/ 179070 w 815339"/>
                    <a:gd name="connsiteY23" fmla="*/ 623888 h 920114"/>
                    <a:gd name="connsiteX24" fmla="*/ 36195 w 815339"/>
                    <a:gd name="connsiteY24" fmla="*/ 705803 h 920114"/>
                    <a:gd name="connsiteX25" fmla="*/ 407670 w 815339"/>
                    <a:gd name="connsiteY25" fmla="*/ 920115 h 920114"/>
                    <a:gd name="connsiteX26" fmla="*/ 779145 w 815339"/>
                    <a:gd name="connsiteY26" fmla="*/ 705803 h 920114"/>
                    <a:gd name="connsiteX27" fmla="*/ 636270 w 815339"/>
                    <a:gd name="connsiteY27" fmla="*/ 623888 h 920114"/>
                    <a:gd name="connsiteX28" fmla="*/ 490538 w 815339"/>
                    <a:gd name="connsiteY28" fmla="*/ 707708 h 920114"/>
                    <a:gd name="connsiteX29" fmla="*/ 478155 w 815339"/>
                    <a:gd name="connsiteY29" fmla="*/ 701040 h 920114"/>
                    <a:gd name="connsiteX30" fmla="*/ 478155 w 815339"/>
                    <a:gd name="connsiteY30" fmla="*/ 501015 h 920114"/>
                    <a:gd name="connsiteX31" fmla="*/ 486728 w 815339"/>
                    <a:gd name="connsiteY31" fmla="*/ 486728 h 920114"/>
                    <a:gd name="connsiteX32" fmla="*/ 660083 w 815339"/>
                    <a:gd name="connsiteY32" fmla="*/ 386715 h 920114"/>
                    <a:gd name="connsiteX33" fmla="*/ 672465 w 815339"/>
                    <a:gd name="connsiteY33" fmla="*/ 393383 h 920114"/>
                    <a:gd name="connsiteX34" fmla="*/ 672465 w 815339"/>
                    <a:gd name="connsiteY34" fmla="*/ 561975 h 920114"/>
                    <a:gd name="connsiteX35" fmla="*/ 815340 w 815339"/>
                    <a:gd name="connsiteY35" fmla="*/ 643890 h 9201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</a:cxnLst>
                  <a:rect l="l" t="t" r="r" b="b"/>
                  <a:pathLst>
                    <a:path w="815339" h="920114">
                      <a:moveTo>
                        <a:pt x="815340" y="643890"/>
                      </a:moveTo>
                      <a:lnTo>
                        <a:pt x="815340" y="214313"/>
                      </a:lnTo>
                      <a:lnTo>
                        <a:pt x="442913" y="0"/>
                      </a:lnTo>
                      <a:lnTo>
                        <a:pt x="442913" y="164783"/>
                      </a:lnTo>
                      <a:lnTo>
                        <a:pt x="588645" y="248603"/>
                      </a:lnTo>
                      <a:cubicBezTo>
                        <a:pt x="594360" y="251460"/>
                        <a:pt x="594360" y="260033"/>
                        <a:pt x="588645" y="262890"/>
                      </a:cubicBezTo>
                      <a:lnTo>
                        <a:pt x="415290" y="362903"/>
                      </a:lnTo>
                      <a:cubicBezTo>
                        <a:pt x="410528" y="365760"/>
                        <a:pt x="403860" y="365760"/>
                        <a:pt x="399098" y="362903"/>
                      </a:cubicBezTo>
                      <a:lnTo>
                        <a:pt x="225743" y="262890"/>
                      </a:lnTo>
                      <a:cubicBezTo>
                        <a:pt x="220028" y="260033"/>
                        <a:pt x="220028" y="251460"/>
                        <a:pt x="225743" y="248603"/>
                      </a:cubicBezTo>
                      <a:lnTo>
                        <a:pt x="371475" y="164783"/>
                      </a:lnTo>
                      <a:lnTo>
                        <a:pt x="371475" y="0"/>
                      </a:lnTo>
                      <a:lnTo>
                        <a:pt x="0" y="214313"/>
                      </a:lnTo>
                      <a:lnTo>
                        <a:pt x="0" y="643890"/>
                      </a:lnTo>
                      <a:lnTo>
                        <a:pt x="0" y="641985"/>
                      </a:lnTo>
                      <a:lnTo>
                        <a:pt x="0" y="643890"/>
                      </a:lnTo>
                      <a:lnTo>
                        <a:pt x="142875" y="561975"/>
                      </a:lnTo>
                      <a:lnTo>
                        <a:pt x="142875" y="393383"/>
                      </a:lnTo>
                      <a:cubicBezTo>
                        <a:pt x="142875" y="387668"/>
                        <a:pt x="149543" y="382905"/>
                        <a:pt x="155258" y="386715"/>
                      </a:cubicBezTo>
                      <a:lnTo>
                        <a:pt x="328613" y="486728"/>
                      </a:lnTo>
                      <a:cubicBezTo>
                        <a:pt x="333375" y="489585"/>
                        <a:pt x="337185" y="495300"/>
                        <a:pt x="337185" y="501015"/>
                      </a:cubicBezTo>
                      <a:lnTo>
                        <a:pt x="337185" y="701040"/>
                      </a:lnTo>
                      <a:cubicBezTo>
                        <a:pt x="337185" y="706755"/>
                        <a:pt x="330518" y="711518"/>
                        <a:pt x="324803" y="707708"/>
                      </a:cubicBezTo>
                      <a:lnTo>
                        <a:pt x="179070" y="623888"/>
                      </a:lnTo>
                      <a:lnTo>
                        <a:pt x="36195" y="705803"/>
                      </a:lnTo>
                      <a:lnTo>
                        <a:pt x="407670" y="920115"/>
                      </a:lnTo>
                      <a:lnTo>
                        <a:pt x="779145" y="705803"/>
                      </a:lnTo>
                      <a:lnTo>
                        <a:pt x="636270" y="623888"/>
                      </a:lnTo>
                      <a:lnTo>
                        <a:pt x="490538" y="707708"/>
                      </a:lnTo>
                      <a:cubicBezTo>
                        <a:pt x="485775" y="710565"/>
                        <a:pt x="478155" y="706755"/>
                        <a:pt x="478155" y="701040"/>
                      </a:cubicBezTo>
                      <a:lnTo>
                        <a:pt x="478155" y="501015"/>
                      </a:lnTo>
                      <a:cubicBezTo>
                        <a:pt x="478155" y="495300"/>
                        <a:pt x="481013" y="489585"/>
                        <a:pt x="486728" y="486728"/>
                      </a:cubicBezTo>
                      <a:lnTo>
                        <a:pt x="660083" y="386715"/>
                      </a:lnTo>
                      <a:cubicBezTo>
                        <a:pt x="664845" y="383858"/>
                        <a:pt x="672465" y="387668"/>
                        <a:pt x="672465" y="393383"/>
                      </a:cubicBezTo>
                      <a:lnTo>
                        <a:pt x="672465" y="561975"/>
                      </a:lnTo>
                      <a:lnTo>
                        <a:pt x="815340" y="643890"/>
                      </a:lnTo>
                      <a:close/>
                    </a:path>
                  </a:pathLst>
                </a:custGeom>
                <a:solidFill>
                  <a:srgbClr val="4C4C4C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44" name="자유형: 도형 43">
                  <a:extLst>
                    <a:ext uri="{FF2B5EF4-FFF2-40B4-BE49-F238E27FC236}">
                      <a16:creationId xmlns:a16="http://schemas.microsoft.com/office/drawing/2014/main" id="{A8257FF1-CC30-AA06-585D-BFEA9EBA3FF9}"/>
                    </a:ext>
                  </a:extLst>
                </p:cNvPr>
                <p:cNvSpPr/>
                <p:nvPr/>
              </p:nvSpPr>
              <p:spPr>
                <a:xfrm>
                  <a:off x="6094094" y="3181349"/>
                  <a:ext cx="407669" cy="705802"/>
                </a:xfrm>
                <a:custGeom>
                  <a:avLst/>
                  <a:gdLst>
                    <a:gd name="connsiteX0" fmla="*/ 0 w 407669"/>
                    <a:gd name="connsiteY0" fmla="*/ 705803 h 705802"/>
                    <a:gd name="connsiteX1" fmla="*/ 371475 w 407669"/>
                    <a:gd name="connsiteY1" fmla="*/ 491490 h 705802"/>
                    <a:gd name="connsiteX2" fmla="*/ 228600 w 407669"/>
                    <a:gd name="connsiteY2" fmla="*/ 409575 h 705802"/>
                    <a:gd name="connsiteX3" fmla="*/ 82868 w 407669"/>
                    <a:gd name="connsiteY3" fmla="*/ 493395 h 705802"/>
                    <a:gd name="connsiteX4" fmla="*/ 70485 w 407669"/>
                    <a:gd name="connsiteY4" fmla="*/ 486728 h 705802"/>
                    <a:gd name="connsiteX5" fmla="*/ 70485 w 407669"/>
                    <a:gd name="connsiteY5" fmla="*/ 286703 h 705802"/>
                    <a:gd name="connsiteX6" fmla="*/ 79057 w 407669"/>
                    <a:gd name="connsiteY6" fmla="*/ 272415 h 705802"/>
                    <a:gd name="connsiteX7" fmla="*/ 252413 w 407669"/>
                    <a:gd name="connsiteY7" fmla="*/ 172402 h 705802"/>
                    <a:gd name="connsiteX8" fmla="*/ 264795 w 407669"/>
                    <a:gd name="connsiteY8" fmla="*/ 179070 h 705802"/>
                    <a:gd name="connsiteX9" fmla="*/ 264795 w 407669"/>
                    <a:gd name="connsiteY9" fmla="*/ 347663 h 705802"/>
                    <a:gd name="connsiteX10" fmla="*/ 407670 w 407669"/>
                    <a:gd name="connsiteY10" fmla="*/ 429578 h 705802"/>
                    <a:gd name="connsiteX11" fmla="*/ 407670 w 407669"/>
                    <a:gd name="connsiteY11" fmla="*/ 0 h 705802"/>
                    <a:gd name="connsiteX12" fmla="*/ 0 w 407669"/>
                    <a:gd name="connsiteY12" fmla="*/ 235268 h 705802"/>
                    <a:gd name="connsiteX13" fmla="*/ 0 w 407669"/>
                    <a:gd name="connsiteY13" fmla="*/ 705803 h 7058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407669" h="705802">
                      <a:moveTo>
                        <a:pt x="0" y="705803"/>
                      </a:moveTo>
                      <a:lnTo>
                        <a:pt x="371475" y="491490"/>
                      </a:lnTo>
                      <a:lnTo>
                        <a:pt x="228600" y="409575"/>
                      </a:lnTo>
                      <a:lnTo>
                        <a:pt x="82868" y="493395"/>
                      </a:lnTo>
                      <a:cubicBezTo>
                        <a:pt x="78105" y="496253"/>
                        <a:pt x="70485" y="492442"/>
                        <a:pt x="70485" y="486728"/>
                      </a:cubicBezTo>
                      <a:lnTo>
                        <a:pt x="70485" y="286703"/>
                      </a:lnTo>
                      <a:cubicBezTo>
                        <a:pt x="70485" y="280988"/>
                        <a:pt x="73343" y="275273"/>
                        <a:pt x="79057" y="272415"/>
                      </a:cubicBezTo>
                      <a:lnTo>
                        <a:pt x="252413" y="172402"/>
                      </a:lnTo>
                      <a:cubicBezTo>
                        <a:pt x="257175" y="169545"/>
                        <a:pt x="264795" y="173355"/>
                        <a:pt x="264795" y="179070"/>
                      </a:cubicBezTo>
                      <a:lnTo>
                        <a:pt x="264795" y="347663"/>
                      </a:lnTo>
                      <a:lnTo>
                        <a:pt x="407670" y="429578"/>
                      </a:lnTo>
                      <a:lnTo>
                        <a:pt x="407670" y="0"/>
                      </a:lnTo>
                      <a:lnTo>
                        <a:pt x="0" y="235268"/>
                      </a:lnTo>
                      <a:lnTo>
                        <a:pt x="0" y="70580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49" name="자유형: 도형 48">
                  <a:extLst>
                    <a:ext uri="{FF2B5EF4-FFF2-40B4-BE49-F238E27FC236}">
                      <a16:creationId xmlns:a16="http://schemas.microsoft.com/office/drawing/2014/main" id="{FADDF597-E478-FA9A-5950-C1B40C8FF097}"/>
                    </a:ext>
                  </a:extLst>
                </p:cNvPr>
                <p:cNvSpPr/>
                <p:nvPr/>
              </p:nvSpPr>
              <p:spPr>
                <a:xfrm>
                  <a:off x="5686425" y="2967037"/>
                  <a:ext cx="815339" cy="449580"/>
                </a:xfrm>
                <a:custGeom>
                  <a:avLst/>
                  <a:gdLst>
                    <a:gd name="connsiteX0" fmla="*/ 442913 w 815339"/>
                    <a:gd name="connsiteY0" fmla="*/ 0 h 449580"/>
                    <a:gd name="connsiteX1" fmla="*/ 442913 w 815339"/>
                    <a:gd name="connsiteY1" fmla="*/ 164783 h 449580"/>
                    <a:gd name="connsiteX2" fmla="*/ 588645 w 815339"/>
                    <a:gd name="connsiteY2" fmla="*/ 248603 h 449580"/>
                    <a:gd name="connsiteX3" fmla="*/ 588645 w 815339"/>
                    <a:gd name="connsiteY3" fmla="*/ 262890 h 449580"/>
                    <a:gd name="connsiteX4" fmla="*/ 415290 w 815339"/>
                    <a:gd name="connsiteY4" fmla="*/ 362903 h 449580"/>
                    <a:gd name="connsiteX5" fmla="*/ 399098 w 815339"/>
                    <a:gd name="connsiteY5" fmla="*/ 362903 h 449580"/>
                    <a:gd name="connsiteX6" fmla="*/ 225743 w 815339"/>
                    <a:gd name="connsiteY6" fmla="*/ 262890 h 449580"/>
                    <a:gd name="connsiteX7" fmla="*/ 225743 w 815339"/>
                    <a:gd name="connsiteY7" fmla="*/ 248603 h 449580"/>
                    <a:gd name="connsiteX8" fmla="*/ 371475 w 815339"/>
                    <a:gd name="connsiteY8" fmla="*/ 164783 h 449580"/>
                    <a:gd name="connsiteX9" fmla="*/ 371475 w 815339"/>
                    <a:gd name="connsiteY9" fmla="*/ 0 h 449580"/>
                    <a:gd name="connsiteX10" fmla="*/ 0 w 815339"/>
                    <a:gd name="connsiteY10" fmla="*/ 214313 h 449580"/>
                    <a:gd name="connsiteX11" fmla="*/ 407670 w 815339"/>
                    <a:gd name="connsiteY11" fmla="*/ 449580 h 449580"/>
                    <a:gd name="connsiteX12" fmla="*/ 815340 w 815339"/>
                    <a:gd name="connsiteY12" fmla="*/ 214313 h 449580"/>
                    <a:gd name="connsiteX13" fmla="*/ 442913 w 815339"/>
                    <a:gd name="connsiteY13" fmla="*/ 0 h 4495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815339" h="449580">
                      <a:moveTo>
                        <a:pt x="442913" y="0"/>
                      </a:moveTo>
                      <a:lnTo>
                        <a:pt x="442913" y="164783"/>
                      </a:lnTo>
                      <a:lnTo>
                        <a:pt x="588645" y="248603"/>
                      </a:lnTo>
                      <a:cubicBezTo>
                        <a:pt x="594360" y="251460"/>
                        <a:pt x="594360" y="260033"/>
                        <a:pt x="588645" y="262890"/>
                      </a:cubicBezTo>
                      <a:lnTo>
                        <a:pt x="415290" y="362903"/>
                      </a:lnTo>
                      <a:cubicBezTo>
                        <a:pt x="410528" y="365760"/>
                        <a:pt x="403860" y="365760"/>
                        <a:pt x="399098" y="362903"/>
                      </a:cubicBezTo>
                      <a:lnTo>
                        <a:pt x="225743" y="262890"/>
                      </a:lnTo>
                      <a:cubicBezTo>
                        <a:pt x="220028" y="260033"/>
                        <a:pt x="220028" y="251460"/>
                        <a:pt x="225743" y="248603"/>
                      </a:cubicBezTo>
                      <a:lnTo>
                        <a:pt x="371475" y="164783"/>
                      </a:lnTo>
                      <a:lnTo>
                        <a:pt x="371475" y="0"/>
                      </a:lnTo>
                      <a:lnTo>
                        <a:pt x="0" y="214313"/>
                      </a:lnTo>
                      <a:lnTo>
                        <a:pt x="407670" y="449580"/>
                      </a:lnTo>
                      <a:lnTo>
                        <a:pt x="815340" y="214313"/>
                      </a:lnTo>
                      <a:lnTo>
                        <a:pt x="442913" y="0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50" name="자유형: 도형 49">
                  <a:extLst>
                    <a:ext uri="{FF2B5EF4-FFF2-40B4-BE49-F238E27FC236}">
                      <a16:creationId xmlns:a16="http://schemas.microsoft.com/office/drawing/2014/main" id="{7E516760-8911-2D1A-C9CB-267420FB39F6}"/>
                    </a:ext>
                  </a:extLst>
                </p:cNvPr>
                <p:cNvSpPr/>
                <p:nvPr/>
              </p:nvSpPr>
              <p:spPr>
                <a:xfrm>
                  <a:off x="5686425" y="3181349"/>
                  <a:ext cx="406717" cy="705802"/>
                </a:xfrm>
                <a:custGeom>
                  <a:avLst/>
                  <a:gdLst>
                    <a:gd name="connsiteX0" fmla="*/ 323850 w 406717"/>
                    <a:gd name="connsiteY0" fmla="*/ 493395 h 705802"/>
                    <a:gd name="connsiteX1" fmla="*/ 178118 w 406717"/>
                    <a:gd name="connsiteY1" fmla="*/ 409575 h 705802"/>
                    <a:gd name="connsiteX2" fmla="*/ 35243 w 406717"/>
                    <a:gd name="connsiteY2" fmla="*/ 491490 h 705802"/>
                    <a:gd name="connsiteX3" fmla="*/ 406718 w 406717"/>
                    <a:gd name="connsiteY3" fmla="*/ 705803 h 705802"/>
                    <a:gd name="connsiteX4" fmla="*/ 406718 w 406717"/>
                    <a:gd name="connsiteY4" fmla="*/ 235268 h 705802"/>
                    <a:gd name="connsiteX5" fmla="*/ 0 w 406717"/>
                    <a:gd name="connsiteY5" fmla="*/ 0 h 705802"/>
                    <a:gd name="connsiteX6" fmla="*/ 0 w 406717"/>
                    <a:gd name="connsiteY6" fmla="*/ 429578 h 705802"/>
                    <a:gd name="connsiteX7" fmla="*/ 0 w 406717"/>
                    <a:gd name="connsiteY7" fmla="*/ 427673 h 705802"/>
                    <a:gd name="connsiteX8" fmla="*/ 0 w 406717"/>
                    <a:gd name="connsiteY8" fmla="*/ 429578 h 705802"/>
                    <a:gd name="connsiteX9" fmla="*/ 142875 w 406717"/>
                    <a:gd name="connsiteY9" fmla="*/ 347663 h 705802"/>
                    <a:gd name="connsiteX10" fmla="*/ 142875 w 406717"/>
                    <a:gd name="connsiteY10" fmla="*/ 179070 h 705802"/>
                    <a:gd name="connsiteX11" fmla="*/ 155258 w 406717"/>
                    <a:gd name="connsiteY11" fmla="*/ 172402 h 705802"/>
                    <a:gd name="connsiteX12" fmla="*/ 328613 w 406717"/>
                    <a:gd name="connsiteY12" fmla="*/ 272415 h 705802"/>
                    <a:gd name="connsiteX13" fmla="*/ 337185 w 406717"/>
                    <a:gd name="connsiteY13" fmla="*/ 286703 h 705802"/>
                    <a:gd name="connsiteX14" fmla="*/ 337185 w 406717"/>
                    <a:gd name="connsiteY14" fmla="*/ 486728 h 705802"/>
                    <a:gd name="connsiteX15" fmla="*/ 323850 w 406717"/>
                    <a:gd name="connsiteY15" fmla="*/ 493395 h 7058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406717" h="705802">
                      <a:moveTo>
                        <a:pt x="323850" y="493395"/>
                      </a:moveTo>
                      <a:lnTo>
                        <a:pt x="178118" y="409575"/>
                      </a:lnTo>
                      <a:lnTo>
                        <a:pt x="35243" y="491490"/>
                      </a:lnTo>
                      <a:lnTo>
                        <a:pt x="406718" y="705803"/>
                      </a:lnTo>
                      <a:lnTo>
                        <a:pt x="406718" y="235268"/>
                      </a:lnTo>
                      <a:lnTo>
                        <a:pt x="0" y="0"/>
                      </a:lnTo>
                      <a:lnTo>
                        <a:pt x="0" y="429578"/>
                      </a:lnTo>
                      <a:lnTo>
                        <a:pt x="0" y="427673"/>
                      </a:lnTo>
                      <a:lnTo>
                        <a:pt x="0" y="429578"/>
                      </a:lnTo>
                      <a:lnTo>
                        <a:pt x="142875" y="347663"/>
                      </a:lnTo>
                      <a:lnTo>
                        <a:pt x="142875" y="179070"/>
                      </a:lnTo>
                      <a:cubicBezTo>
                        <a:pt x="142875" y="173355"/>
                        <a:pt x="149543" y="168593"/>
                        <a:pt x="155258" y="172402"/>
                      </a:cubicBezTo>
                      <a:lnTo>
                        <a:pt x="328613" y="272415"/>
                      </a:lnTo>
                      <a:cubicBezTo>
                        <a:pt x="333375" y="275273"/>
                        <a:pt x="337185" y="280988"/>
                        <a:pt x="337185" y="286703"/>
                      </a:cubicBezTo>
                      <a:lnTo>
                        <a:pt x="337185" y="486728"/>
                      </a:lnTo>
                      <a:cubicBezTo>
                        <a:pt x="336233" y="492442"/>
                        <a:pt x="329565" y="496253"/>
                        <a:pt x="323850" y="493395"/>
                      </a:cubicBezTo>
                      <a:close/>
                    </a:path>
                  </a:pathLst>
                </a:custGeom>
                <a:solidFill>
                  <a:srgbClr val="4C4C4C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C19F002-6727-0FC4-1781-30F0CCAA8283}"/>
                  </a:ext>
                </a:extLst>
              </p:cNvPr>
              <p:cNvSpPr txBox="1"/>
              <p:nvPr/>
            </p:nvSpPr>
            <p:spPr>
              <a:xfrm>
                <a:off x="6609367" y="3921798"/>
                <a:ext cx="376757" cy="159462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wrap="none" lIns="72000" tIns="18000" rIns="36000" bIns="18000" rtlCol="0" anchor="t">
                <a:spAutoFit/>
              </a:bodyPr>
              <a:lstStyle>
                <a:defPPr>
                  <a:defRPr lang="ko-KR"/>
                </a:defPPr>
                <a:lvl1pPr>
                  <a:spcAft>
                    <a:spcPts val="600"/>
                  </a:spcAft>
                  <a:defRPr sz="100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ysClr val="windowText" lastClr="00000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defRPr>
                </a:lvl1pPr>
              </a:lstStyle>
              <a:p>
                <a:r>
                  <a:rPr lang="en-US" altLang="ko-KR" sz="800" dirty="0">
                    <a:solidFill>
                      <a:schemeClr val="tx1"/>
                    </a:solidFill>
                  </a:rPr>
                  <a:t>Unity </a:t>
                </a:r>
              </a:p>
            </p:txBody>
          </p:sp>
        </p:grpSp>
        <p:sp>
          <p:nvSpPr>
            <p:cNvPr id="1076" name="TextBox 1075">
              <a:extLst>
                <a:ext uri="{FF2B5EF4-FFF2-40B4-BE49-F238E27FC236}">
                  <a16:creationId xmlns:a16="http://schemas.microsoft.com/office/drawing/2014/main" id="{0F817CF5-3F67-485A-AC95-6971D1ED5074}"/>
                </a:ext>
              </a:extLst>
            </p:cNvPr>
            <p:cNvSpPr txBox="1"/>
            <p:nvPr/>
          </p:nvSpPr>
          <p:spPr>
            <a:xfrm>
              <a:off x="5983995" y="3946302"/>
              <a:ext cx="151520" cy="159462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square" lIns="144000" tIns="36000" rIns="144000" bIns="36000" rtlCol="0" anchor="t">
              <a:no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1077" name="TextBox 1076">
              <a:extLst>
                <a:ext uri="{FF2B5EF4-FFF2-40B4-BE49-F238E27FC236}">
                  <a16:creationId xmlns:a16="http://schemas.microsoft.com/office/drawing/2014/main" id="{A1D918F3-6AD6-3EBA-4B77-742C96D97F93}"/>
                </a:ext>
              </a:extLst>
            </p:cNvPr>
            <p:cNvSpPr txBox="1"/>
            <p:nvPr/>
          </p:nvSpPr>
          <p:spPr>
            <a:xfrm>
              <a:off x="6135515" y="3794278"/>
              <a:ext cx="290877" cy="152023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none" lIns="0" tIns="0" rIns="0" bIns="0" rtlCol="0" anchor="t">
              <a:no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grpSp>
        <p:nvGrpSpPr>
          <p:cNvPr id="1089" name="그룹 1088">
            <a:extLst>
              <a:ext uri="{FF2B5EF4-FFF2-40B4-BE49-F238E27FC236}">
                <a16:creationId xmlns:a16="http://schemas.microsoft.com/office/drawing/2014/main" id="{773E5F7E-1EFD-5AAB-1119-5B648BFA3BC7}"/>
              </a:ext>
            </a:extLst>
          </p:cNvPr>
          <p:cNvGrpSpPr/>
          <p:nvPr/>
        </p:nvGrpSpPr>
        <p:grpSpPr>
          <a:xfrm>
            <a:off x="8948650" y="3921798"/>
            <a:ext cx="1240950" cy="311486"/>
            <a:chOff x="8872890" y="3596688"/>
            <a:chExt cx="1240950" cy="311486"/>
          </a:xfrm>
        </p:grpSpPr>
        <p:grpSp>
          <p:nvGrpSpPr>
            <p:cNvPr id="1088" name="그룹 1087">
              <a:extLst>
                <a:ext uri="{FF2B5EF4-FFF2-40B4-BE49-F238E27FC236}">
                  <a16:creationId xmlns:a16="http://schemas.microsoft.com/office/drawing/2014/main" id="{CB736751-7120-E590-E459-59926F6553D3}"/>
                </a:ext>
              </a:extLst>
            </p:cNvPr>
            <p:cNvGrpSpPr/>
            <p:nvPr/>
          </p:nvGrpSpPr>
          <p:grpSpPr>
            <a:xfrm>
              <a:off x="9024410" y="3748711"/>
              <a:ext cx="1089430" cy="159462"/>
              <a:chOff x="8948650" y="3921798"/>
              <a:chExt cx="1089430" cy="159462"/>
            </a:xfrm>
          </p:grpSpPr>
          <p:sp>
            <p:nvSpPr>
              <p:cNvPr id="1033" name="직사각형 1032">
                <a:extLst>
                  <a:ext uri="{FF2B5EF4-FFF2-40B4-BE49-F238E27FC236}">
                    <a16:creationId xmlns:a16="http://schemas.microsoft.com/office/drawing/2014/main" id="{CB1E7008-B938-8FE3-998D-D910AF8A94BB}"/>
                  </a:ext>
                </a:extLst>
              </p:cNvPr>
              <p:cNvSpPr/>
              <p:nvPr/>
            </p:nvSpPr>
            <p:spPr>
              <a:xfrm>
                <a:off x="8948650" y="3921798"/>
                <a:ext cx="1089430" cy="159462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  <a:effectLst>
                <a:glow rad="63500">
                  <a:schemeClr val="bg1">
                    <a:lumMod val="50000"/>
                    <a:alpha val="90000"/>
                  </a:schemeClr>
                </a:glow>
              </a:effectLst>
            </p:spPr>
            <p:txBody>
              <a:bodyPr wrap="square" lIns="72000" tIns="18000" rIns="72000" bIns="18000" rtlCol="0" anchor="t">
                <a:spAutoFit/>
              </a:bodyPr>
              <a:lstStyle/>
              <a:p>
                <a:pPr>
                  <a:spcAft>
                    <a:spcPts val="600"/>
                  </a:spcAft>
                </a:pPr>
                <a:endParaRPr lang="ko-KR" altLang="en-US" sz="8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pic>
            <p:nvPicPr>
              <p:cNvPr id="1036" name="그림 1035">
                <a:extLst>
                  <a:ext uri="{FF2B5EF4-FFF2-40B4-BE49-F238E27FC236}">
                    <a16:creationId xmlns:a16="http://schemas.microsoft.com/office/drawing/2014/main" id="{8C0BE4FC-DEA6-B337-7071-120BB78447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9003639" y="3929529"/>
                <a:ext cx="144947" cy="144000"/>
              </a:xfrm>
              <a:prstGeom prst="rect">
                <a:avLst/>
              </a:prstGeom>
              <a:effectLst/>
            </p:spPr>
          </p:pic>
          <p:sp>
            <p:nvSpPr>
              <p:cNvPr id="1037" name="TextBox 1036">
                <a:extLst>
                  <a:ext uri="{FF2B5EF4-FFF2-40B4-BE49-F238E27FC236}">
                    <a16:creationId xmlns:a16="http://schemas.microsoft.com/office/drawing/2014/main" id="{A1132EA6-D576-BD16-397E-F48201FE84F0}"/>
                  </a:ext>
                </a:extLst>
              </p:cNvPr>
              <p:cNvSpPr txBox="1"/>
              <p:nvPr/>
            </p:nvSpPr>
            <p:spPr>
              <a:xfrm>
                <a:off x="9148586" y="3921798"/>
                <a:ext cx="833612" cy="159462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wrap="none" lIns="72000" tIns="18000" rIns="36000" bIns="18000" rtlCol="0" anchor="t">
                <a:spAutoFit/>
              </a:bodyPr>
              <a:lstStyle>
                <a:defPPr>
                  <a:defRPr lang="ko-KR"/>
                </a:defPPr>
                <a:lvl1pPr>
                  <a:spcAft>
                    <a:spcPts val="600"/>
                  </a:spcAft>
                  <a:defRPr sz="80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defRPr>
                </a:lvl1pPr>
              </a:lstStyle>
              <a:p>
                <a:r>
                  <a:rPr lang="en-US" altLang="ko-KR" dirty="0"/>
                  <a:t>Unreal Engine 4</a:t>
                </a:r>
              </a:p>
            </p:txBody>
          </p:sp>
        </p:grpSp>
        <p:sp>
          <p:nvSpPr>
            <p:cNvPr id="1086" name="TextBox 1085">
              <a:extLst>
                <a:ext uri="{FF2B5EF4-FFF2-40B4-BE49-F238E27FC236}">
                  <a16:creationId xmlns:a16="http://schemas.microsoft.com/office/drawing/2014/main" id="{5B16E852-3B27-AD05-9577-173A1EC8B213}"/>
                </a:ext>
              </a:extLst>
            </p:cNvPr>
            <p:cNvSpPr txBox="1"/>
            <p:nvPr/>
          </p:nvSpPr>
          <p:spPr>
            <a:xfrm>
              <a:off x="8872890" y="3748712"/>
              <a:ext cx="151520" cy="159462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square" lIns="144000" tIns="36000" rIns="144000" bIns="36000" rtlCol="0" anchor="t">
              <a:no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1087" name="TextBox 1086">
              <a:extLst>
                <a:ext uri="{FF2B5EF4-FFF2-40B4-BE49-F238E27FC236}">
                  <a16:creationId xmlns:a16="http://schemas.microsoft.com/office/drawing/2014/main" id="{C1FF5089-FF2F-36FF-6794-4547C0EEDA06}"/>
                </a:ext>
              </a:extLst>
            </p:cNvPr>
            <p:cNvSpPr txBox="1"/>
            <p:nvPr/>
          </p:nvSpPr>
          <p:spPr>
            <a:xfrm>
              <a:off x="9024410" y="3596688"/>
              <a:ext cx="290877" cy="152023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none" lIns="0" tIns="0" rIns="0" bIns="0" rtlCol="0" anchor="t">
              <a:no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sp>
        <p:nvSpPr>
          <p:cNvPr id="35" name="슬라이드 번호 개체 틀 34">
            <a:extLst>
              <a:ext uri="{FF2B5EF4-FFF2-40B4-BE49-F238E27FC236}">
                <a16:creationId xmlns:a16="http://schemas.microsoft.com/office/drawing/2014/main" id="{01698B1B-DDB3-18CC-4563-9DB645CBA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p.</a:t>
            </a:r>
            <a:fld id="{070F40F9-ACE8-4B8E-BEF3-4D4725501AF7}" type="slidenum">
              <a:rPr lang="ko-KR" altLang="en-US" smtClean="0"/>
              <a:pPr/>
              <a:t>8</a:t>
            </a:fld>
            <a:r>
              <a:rPr lang="en-US" altLang="ko-KR"/>
              <a:t>/8</a:t>
            </a:r>
            <a:endParaRPr lang="ko-KR" altLang="en-US" dirty="0"/>
          </a:p>
        </p:txBody>
      </p:sp>
      <p:sp>
        <p:nvSpPr>
          <p:cNvPr id="13" name="제목 12">
            <a:extLst>
              <a:ext uri="{FF2B5EF4-FFF2-40B4-BE49-F238E27FC236}">
                <a16:creationId xmlns:a16="http://schemas.microsoft.com/office/drawing/2014/main" id="{02E34C0F-5CAA-C9CF-E8BC-62130CC133F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946864" y="90647"/>
            <a:ext cx="142668" cy="13850"/>
          </a:xfrm>
        </p:spPr>
        <p:txBody>
          <a:bodyPr vert="horz" wrap="none" lIns="0" tIns="0" rIns="0" bIns="0" rtlCol="0" anchor="ctr">
            <a:spAutoFit/>
          </a:bodyPr>
          <a:lstStyle/>
          <a:p>
            <a:r>
              <a:rPr lang="ko-KR" altLang="en-US" sz="100" dirty="0">
                <a:solidFill>
                  <a:schemeClr val="bg1"/>
                </a:solidFill>
              </a:rPr>
              <a:t>구현 </a:t>
            </a:r>
            <a:r>
              <a:rPr lang="en-US" altLang="ko-KR" sz="100" dirty="0">
                <a:solidFill>
                  <a:schemeClr val="bg1"/>
                </a:solidFill>
              </a:rPr>
              <a:t>: </a:t>
            </a:r>
            <a:r>
              <a:rPr lang="ko-KR" altLang="en-US" sz="100" dirty="0">
                <a:solidFill>
                  <a:schemeClr val="bg1"/>
                </a:solidFill>
              </a:rPr>
              <a:t>협업 및 개발 경험</a:t>
            </a:r>
          </a:p>
        </p:txBody>
      </p:sp>
      <p:sp>
        <p:nvSpPr>
          <p:cNvPr id="1122" name="TextBox 1121">
            <a:extLst>
              <a:ext uri="{FF2B5EF4-FFF2-40B4-BE49-F238E27FC236}">
                <a16:creationId xmlns:a16="http://schemas.microsoft.com/office/drawing/2014/main" id="{DDC1817A-7504-1DDE-D0EF-1F2B0247DB98}"/>
              </a:ext>
            </a:extLst>
          </p:cNvPr>
          <p:cNvSpPr txBox="1"/>
          <p:nvPr/>
        </p:nvSpPr>
        <p:spPr>
          <a:xfrm>
            <a:off x="9385400" y="253527"/>
            <a:ext cx="46488" cy="153888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/</a:t>
            </a:r>
          </a:p>
        </p:txBody>
      </p:sp>
      <p:grpSp>
        <p:nvGrpSpPr>
          <p:cNvPr id="1130" name="그룹 1129">
            <a:extLst>
              <a:ext uri="{FF2B5EF4-FFF2-40B4-BE49-F238E27FC236}">
                <a16:creationId xmlns:a16="http://schemas.microsoft.com/office/drawing/2014/main" id="{A500C2C4-9CCE-660F-BFE0-B6E6FAE7BAF1}"/>
              </a:ext>
            </a:extLst>
          </p:cNvPr>
          <p:cNvGrpSpPr/>
          <p:nvPr/>
        </p:nvGrpSpPr>
        <p:grpSpPr>
          <a:xfrm>
            <a:off x="6649907" y="240743"/>
            <a:ext cx="2565131" cy="195843"/>
            <a:chOff x="6373540" y="240743"/>
            <a:chExt cx="2565131" cy="195843"/>
          </a:xfrm>
        </p:grpSpPr>
        <p:sp>
          <p:nvSpPr>
            <p:cNvPr id="1099" name="TextBox 1098">
              <a:extLst>
                <a:ext uri="{FF2B5EF4-FFF2-40B4-BE49-F238E27FC236}">
                  <a16:creationId xmlns:a16="http://schemas.microsoft.com/office/drawing/2014/main" id="{BE00F75F-2E01-4F54-C117-A9828FC804CC}"/>
                </a:ext>
              </a:extLst>
            </p:cNvPr>
            <p:cNvSpPr txBox="1"/>
            <p:nvPr/>
          </p:nvSpPr>
          <p:spPr>
            <a:xfrm>
              <a:off x="6633907" y="261720"/>
              <a:ext cx="538609" cy="153888"/>
            </a:xfrm>
            <a:prstGeom prst="rect">
              <a:avLst/>
            </a:prstGeom>
          </p:spPr>
          <p:txBody>
            <a:bodyPr wrap="none" lIns="0" tIns="0" rIns="0" bIns="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문서 경로 </a:t>
              </a:r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:</a:t>
              </a:r>
            </a:p>
          </p:txBody>
        </p:sp>
        <p:grpSp>
          <p:nvGrpSpPr>
            <p:cNvPr id="1100" name="그룹 1099">
              <a:extLst>
                <a:ext uri="{FF2B5EF4-FFF2-40B4-BE49-F238E27FC236}">
                  <a16:creationId xmlns:a16="http://schemas.microsoft.com/office/drawing/2014/main" id="{8AA5B69F-5287-0697-B49C-2BD2D27165FA}"/>
                </a:ext>
              </a:extLst>
            </p:cNvPr>
            <p:cNvGrpSpPr/>
            <p:nvPr/>
          </p:nvGrpSpPr>
          <p:grpSpPr>
            <a:xfrm>
              <a:off x="7241214" y="240743"/>
              <a:ext cx="720317" cy="195843"/>
              <a:chOff x="9560211" y="380822"/>
              <a:chExt cx="720317" cy="195843"/>
            </a:xfrm>
          </p:grpSpPr>
          <p:grpSp>
            <p:nvGrpSpPr>
              <p:cNvPr id="1106" name="그룹 1105">
                <a:extLst>
                  <a:ext uri="{FF2B5EF4-FFF2-40B4-BE49-F238E27FC236}">
                    <a16:creationId xmlns:a16="http://schemas.microsoft.com/office/drawing/2014/main" id="{CB5A783B-4253-0584-67F9-79B07196F8CD}"/>
                  </a:ext>
                </a:extLst>
              </p:cNvPr>
              <p:cNvGrpSpPr/>
              <p:nvPr/>
            </p:nvGrpSpPr>
            <p:grpSpPr>
              <a:xfrm>
                <a:off x="9574949" y="388743"/>
                <a:ext cx="690840" cy="180000"/>
                <a:chOff x="9574949" y="244703"/>
                <a:chExt cx="690840" cy="180000"/>
              </a:xfrm>
            </p:grpSpPr>
            <p:sp>
              <p:nvSpPr>
                <p:cNvPr id="1108" name="TextBox 1107">
                  <a:extLst>
                    <a:ext uri="{FF2B5EF4-FFF2-40B4-BE49-F238E27FC236}">
                      <a16:creationId xmlns:a16="http://schemas.microsoft.com/office/drawing/2014/main" id="{F119830F-4EEF-34F4-9B5F-BFCC1DE4C543}"/>
                    </a:ext>
                  </a:extLst>
                </p:cNvPr>
                <p:cNvSpPr txBox="1"/>
                <p:nvPr/>
              </p:nvSpPr>
              <p:spPr>
                <a:xfrm>
                  <a:off x="9754949" y="257759"/>
                  <a:ext cx="510840" cy="153888"/>
                </a:xfrm>
                <a:prstGeom prst="rect">
                  <a:avLst/>
                </a:prstGeom>
                <a:noFill/>
              </p:spPr>
              <p:txBody>
                <a:bodyPr wrap="none" lIns="36000" tIns="0" rIns="0" bIns="0" rtlCol="0" anchor="b">
                  <a:spAutoFit/>
                </a:bodyPr>
                <a:lstStyle/>
                <a:p>
                  <a:pPr algn="ctr"/>
                  <a:r>
                    <a:rPr lang="ko-KR" altLang="en-US" sz="1000" u="sng" dirty="0">
                      <a:solidFill>
                        <a:srgbClr val="0070C0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웹 사이트</a:t>
                  </a:r>
                  <a:endParaRPr lang="ko-KR" altLang="en-US" sz="1100" u="sng" dirty="0">
                    <a:solidFill>
                      <a:srgbClr val="0070C0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  <p:pic>
              <p:nvPicPr>
                <p:cNvPr id="1109" name="그림 1108" descr="원, 상징, 로고, 그래픽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BE232325-31A3-52F0-D373-F84A9EC840C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102" t="4102" r="4458" b="4458"/>
                <a:stretch>
                  <a:fillRect/>
                </a:stretch>
              </p:blipFill>
              <p:spPr>
                <a:xfrm>
                  <a:off x="9574949" y="244703"/>
                  <a:ext cx="180000" cy="180000"/>
                </a:xfrm>
                <a:prstGeom prst="ellipse">
                  <a:avLst/>
                </a:prstGeom>
              </p:spPr>
            </p:pic>
          </p:grpSp>
          <p:sp>
            <p:nvSpPr>
              <p:cNvPr id="1107" name="직사각형 1106">
                <a:hlinkClick r:id="rId19" tooltip="웹사이트 열기"/>
                <a:extLst>
                  <a:ext uri="{FF2B5EF4-FFF2-40B4-BE49-F238E27FC236}">
                    <a16:creationId xmlns:a16="http://schemas.microsoft.com/office/drawing/2014/main" id="{777A35DD-534F-033F-DB89-231E50D29C65}"/>
                  </a:ext>
                </a:extLst>
              </p:cNvPr>
              <p:cNvSpPr/>
              <p:nvPr/>
            </p:nvSpPr>
            <p:spPr>
              <a:xfrm>
                <a:off x="9560211" y="380822"/>
                <a:ext cx="720317" cy="19584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101" name="화살표: 오른쪽 1100">
              <a:extLst>
                <a:ext uri="{FF2B5EF4-FFF2-40B4-BE49-F238E27FC236}">
                  <a16:creationId xmlns:a16="http://schemas.microsoft.com/office/drawing/2014/main" id="{AF98FDD1-2153-BAEB-E25C-A9DB7CE60ACC}"/>
                </a:ext>
              </a:extLst>
            </p:cNvPr>
            <p:cNvSpPr/>
            <p:nvPr/>
          </p:nvSpPr>
          <p:spPr>
            <a:xfrm>
              <a:off x="8015022" y="281943"/>
              <a:ext cx="185788" cy="113442"/>
            </a:xfrm>
            <a:prstGeom prst="rightArrow">
              <a:avLst/>
            </a:prstGeom>
            <a:solidFill>
              <a:srgbClr val="FAFCBC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3" name="TextBox 1102">
              <a:extLst>
                <a:ext uri="{FF2B5EF4-FFF2-40B4-BE49-F238E27FC236}">
                  <a16:creationId xmlns:a16="http://schemas.microsoft.com/office/drawing/2014/main" id="{C253F0A3-73E7-9C21-BF8F-DC18742A5D04}"/>
                </a:ext>
              </a:extLst>
            </p:cNvPr>
            <p:cNvSpPr txBox="1"/>
            <p:nvPr/>
          </p:nvSpPr>
          <p:spPr>
            <a:xfrm>
              <a:off x="6373540" y="248664"/>
              <a:ext cx="180000" cy="180000"/>
            </a:xfrm>
            <a:prstGeom prst="rect">
              <a:avLst/>
            </a:prstGeom>
            <a:solidFill>
              <a:srgbClr val="E1F2FF"/>
            </a:solidFill>
            <a:ln w="6350">
              <a:solidFill>
                <a:srgbClr val="0070C0"/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1</a:t>
              </a:r>
            </a:p>
          </p:txBody>
        </p:sp>
        <p:sp>
          <p:nvSpPr>
            <p:cNvPr id="1125" name="사각형: 둥근 모서리 1124">
              <a:extLst>
                <a:ext uri="{FF2B5EF4-FFF2-40B4-BE49-F238E27FC236}">
                  <a16:creationId xmlns:a16="http://schemas.microsoft.com/office/drawing/2014/main" id="{D385CEB6-5EB5-C6E3-C741-38B9FF2299D4}"/>
                </a:ext>
              </a:extLst>
            </p:cNvPr>
            <p:cNvSpPr/>
            <p:nvPr/>
          </p:nvSpPr>
          <p:spPr>
            <a:xfrm>
              <a:off x="8281177" y="252106"/>
              <a:ext cx="657494" cy="173117"/>
            </a:xfrm>
            <a:prstGeom prst="roundRect">
              <a:avLst>
                <a:gd name="adj" fmla="val 50000"/>
              </a:avLst>
            </a:prstGeom>
            <a:solidFill>
              <a:srgbClr val="FFE0E0"/>
            </a:solidFill>
            <a:ln w="12700">
              <a:solidFill>
                <a:srgbClr val="CC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0" rIns="72000" bIns="0" rtlCol="0" anchor="ctr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rgbClr val="CC0000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팀 프로젝트</a:t>
              </a:r>
            </a:p>
          </p:txBody>
        </p:sp>
      </p:grpSp>
      <p:grpSp>
        <p:nvGrpSpPr>
          <p:cNvPr id="1129" name="그룹 1128">
            <a:extLst>
              <a:ext uri="{FF2B5EF4-FFF2-40B4-BE49-F238E27FC236}">
                <a16:creationId xmlns:a16="http://schemas.microsoft.com/office/drawing/2014/main" id="{AB9A6CA4-4E71-B959-52E9-8C9E701232CC}"/>
              </a:ext>
            </a:extLst>
          </p:cNvPr>
          <p:cNvGrpSpPr/>
          <p:nvPr/>
        </p:nvGrpSpPr>
        <p:grpSpPr>
          <a:xfrm>
            <a:off x="9602250" y="240743"/>
            <a:ext cx="2253750" cy="195843"/>
            <a:chOff x="9701523" y="240743"/>
            <a:chExt cx="2253750" cy="195843"/>
          </a:xfrm>
        </p:grpSpPr>
        <p:sp>
          <p:nvSpPr>
            <p:cNvPr id="1111" name="TextBox 1110">
              <a:extLst>
                <a:ext uri="{FF2B5EF4-FFF2-40B4-BE49-F238E27FC236}">
                  <a16:creationId xmlns:a16="http://schemas.microsoft.com/office/drawing/2014/main" id="{873DDD05-9FAC-49A1-C826-9756E8D3D73C}"/>
                </a:ext>
              </a:extLst>
            </p:cNvPr>
            <p:cNvSpPr txBox="1"/>
            <p:nvPr/>
          </p:nvSpPr>
          <p:spPr>
            <a:xfrm>
              <a:off x="9961890" y="261720"/>
              <a:ext cx="538609" cy="153888"/>
            </a:xfrm>
            <a:prstGeom prst="rect">
              <a:avLst/>
            </a:prstGeom>
          </p:spPr>
          <p:txBody>
            <a:bodyPr wrap="none" lIns="0" tIns="0" rIns="0" bIns="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문서 경로 </a:t>
              </a:r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:</a:t>
              </a:r>
            </a:p>
          </p:txBody>
        </p:sp>
        <p:grpSp>
          <p:nvGrpSpPr>
            <p:cNvPr id="1112" name="그룹 1111">
              <a:extLst>
                <a:ext uri="{FF2B5EF4-FFF2-40B4-BE49-F238E27FC236}">
                  <a16:creationId xmlns:a16="http://schemas.microsoft.com/office/drawing/2014/main" id="{5B0BF740-8AA3-04A4-A6C3-58C226FB4BE2}"/>
                </a:ext>
              </a:extLst>
            </p:cNvPr>
            <p:cNvGrpSpPr/>
            <p:nvPr/>
          </p:nvGrpSpPr>
          <p:grpSpPr>
            <a:xfrm>
              <a:off x="10569197" y="240743"/>
              <a:ext cx="720317" cy="195843"/>
              <a:chOff x="9560211" y="380822"/>
              <a:chExt cx="720317" cy="195843"/>
            </a:xfrm>
          </p:grpSpPr>
          <p:grpSp>
            <p:nvGrpSpPr>
              <p:cNvPr id="1118" name="그룹 1117">
                <a:extLst>
                  <a:ext uri="{FF2B5EF4-FFF2-40B4-BE49-F238E27FC236}">
                    <a16:creationId xmlns:a16="http://schemas.microsoft.com/office/drawing/2014/main" id="{24715E30-7018-5CEC-2230-6A118B859879}"/>
                  </a:ext>
                </a:extLst>
              </p:cNvPr>
              <p:cNvGrpSpPr/>
              <p:nvPr/>
            </p:nvGrpSpPr>
            <p:grpSpPr>
              <a:xfrm>
                <a:off x="9574949" y="388743"/>
                <a:ext cx="690840" cy="180000"/>
                <a:chOff x="9574949" y="244703"/>
                <a:chExt cx="690840" cy="180000"/>
              </a:xfrm>
            </p:grpSpPr>
            <p:sp>
              <p:nvSpPr>
                <p:cNvPr id="1120" name="TextBox 1119">
                  <a:extLst>
                    <a:ext uri="{FF2B5EF4-FFF2-40B4-BE49-F238E27FC236}">
                      <a16:creationId xmlns:a16="http://schemas.microsoft.com/office/drawing/2014/main" id="{79FEC354-9516-F8B8-30F5-5EA8F658CB3C}"/>
                    </a:ext>
                  </a:extLst>
                </p:cNvPr>
                <p:cNvSpPr txBox="1"/>
                <p:nvPr/>
              </p:nvSpPr>
              <p:spPr>
                <a:xfrm>
                  <a:off x="9754949" y="257759"/>
                  <a:ext cx="510840" cy="153888"/>
                </a:xfrm>
                <a:prstGeom prst="rect">
                  <a:avLst/>
                </a:prstGeom>
                <a:noFill/>
              </p:spPr>
              <p:txBody>
                <a:bodyPr wrap="none" lIns="36000" tIns="0" rIns="0" bIns="0" rtlCol="0" anchor="b">
                  <a:spAutoFit/>
                </a:bodyPr>
                <a:lstStyle/>
                <a:p>
                  <a:pPr algn="ctr"/>
                  <a:r>
                    <a:rPr lang="ko-KR" altLang="en-US" sz="1000" u="sng" dirty="0">
                      <a:solidFill>
                        <a:srgbClr val="0070C0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웹 사이트</a:t>
                  </a:r>
                  <a:endParaRPr lang="ko-KR" altLang="en-US" sz="1100" u="sng" dirty="0">
                    <a:solidFill>
                      <a:srgbClr val="0070C0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  <p:pic>
              <p:nvPicPr>
                <p:cNvPr id="1121" name="그림 1120" descr="원, 상징, 로고, 그래픽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BD4E9733-FA65-7178-E53D-8B1CBE822EA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102" t="4102" r="4458" b="4458"/>
                <a:stretch>
                  <a:fillRect/>
                </a:stretch>
              </p:blipFill>
              <p:spPr>
                <a:xfrm>
                  <a:off x="9574949" y="244703"/>
                  <a:ext cx="180000" cy="180000"/>
                </a:xfrm>
                <a:prstGeom prst="ellipse">
                  <a:avLst/>
                </a:prstGeom>
              </p:spPr>
            </p:pic>
          </p:grpSp>
          <p:sp>
            <p:nvSpPr>
              <p:cNvPr id="1119" name="직사각형 1118">
                <a:hlinkClick r:id="rId19" tooltip="웹사이트 열기"/>
                <a:extLst>
                  <a:ext uri="{FF2B5EF4-FFF2-40B4-BE49-F238E27FC236}">
                    <a16:creationId xmlns:a16="http://schemas.microsoft.com/office/drawing/2014/main" id="{F8CBE733-4EFD-7300-D02C-F44F1B931E26}"/>
                  </a:ext>
                </a:extLst>
              </p:cNvPr>
              <p:cNvSpPr/>
              <p:nvPr/>
            </p:nvSpPr>
            <p:spPr>
              <a:xfrm>
                <a:off x="9560211" y="380822"/>
                <a:ext cx="720317" cy="19584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113" name="화살표: 오른쪽 1112">
              <a:extLst>
                <a:ext uri="{FF2B5EF4-FFF2-40B4-BE49-F238E27FC236}">
                  <a16:creationId xmlns:a16="http://schemas.microsoft.com/office/drawing/2014/main" id="{33A2498A-A69A-E731-F676-F6EAD8EC89FC}"/>
                </a:ext>
              </a:extLst>
            </p:cNvPr>
            <p:cNvSpPr/>
            <p:nvPr/>
          </p:nvSpPr>
          <p:spPr>
            <a:xfrm>
              <a:off x="11343005" y="281943"/>
              <a:ext cx="185788" cy="113442"/>
            </a:xfrm>
            <a:prstGeom prst="rightArrow">
              <a:avLst/>
            </a:prstGeom>
            <a:solidFill>
              <a:srgbClr val="FAFCBC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5" name="TextBox 1114">
              <a:extLst>
                <a:ext uri="{FF2B5EF4-FFF2-40B4-BE49-F238E27FC236}">
                  <a16:creationId xmlns:a16="http://schemas.microsoft.com/office/drawing/2014/main" id="{7F29C3D2-ADCA-6854-5B5A-F7E2ED01EC3B}"/>
                </a:ext>
              </a:extLst>
            </p:cNvPr>
            <p:cNvSpPr txBox="1"/>
            <p:nvPr/>
          </p:nvSpPr>
          <p:spPr>
            <a:xfrm>
              <a:off x="9701523" y="248664"/>
              <a:ext cx="180000" cy="180000"/>
            </a:xfrm>
            <a:prstGeom prst="rect">
              <a:avLst/>
            </a:prstGeom>
            <a:solidFill>
              <a:srgbClr val="E1F2FF"/>
            </a:solidFill>
            <a:ln w="6350">
              <a:solidFill>
                <a:srgbClr val="0070C0"/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2</a:t>
              </a:r>
            </a:p>
          </p:txBody>
        </p:sp>
        <p:sp>
          <p:nvSpPr>
            <p:cNvPr id="1126" name="사각형: 둥근 모서리 1125">
              <a:extLst>
                <a:ext uri="{FF2B5EF4-FFF2-40B4-BE49-F238E27FC236}">
                  <a16:creationId xmlns:a16="http://schemas.microsoft.com/office/drawing/2014/main" id="{EF003359-EC06-9F35-9F20-F6665954B729}"/>
                </a:ext>
              </a:extLst>
            </p:cNvPr>
            <p:cNvSpPr/>
            <p:nvPr/>
          </p:nvSpPr>
          <p:spPr>
            <a:xfrm>
              <a:off x="11583750" y="252106"/>
              <a:ext cx="371523" cy="173117"/>
            </a:xfrm>
            <a:prstGeom prst="roundRect">
              <a:avLst>
                <a:gd name="adj" fmla="val 50000"/>
              </a:avLst>
            </a:prstGeom>
            <a:solidFill>
              <a:srgbClr val="E0FFE6"/>
            </a:solidFill>
            <a:ln w="12700">
              <a:solidFill>
                <a:srgbClr val="00AA5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0" rIns="72000" bIns="0" rtlCol="0" anchor="ctr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rgbClr val="006633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기타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586023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28">
            <a:extLst>
              <a:ext uri="{FF2B5EF4-FFF2-40B4-BE49-F238E27FC236}">
                <a16:creationId xmlns:a16="http://schemas.microsoft.com/office/drawing/2014/main" id="{44FA7B9E-2CC2-D4AD-1BC3-F5229D2D5CD7}"/>
              </a:ext>
            </a:extLst>
          </p:cNvPr>
          <p:cNvGrpSpPr/>
          <p:nvPr/>
        </p:nvGrpSpPr>
        <p:grpSpPr>
          <a:xfrm>
            <a:off x="5288785" y="3776960"/>
            <a:ext cx="1614430" cy="460025"/>
            <a:chOff x="6235360" y="3884682"/>
            <a:chExt cx="1614430" cy="46002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3C9CCB85-6691-598B-72BB-A54B6F51E7D2}"/>
                </a:ext>
              </a:extLst>
            </p:cNvPr>
            <p:cNvGrpSpPr/>
            <p:nvPr/>
          </p:nvGrpSpPr>
          <p:grpSpPr>
            <a:xfrm>
              <a:off x="6235360" y="3884682"/>
              <a:ext cx="1614430" cy="460025"/>
              <a:chOff x="6235360" y="3884682"/>
              <a:chExt cx="1614430" cy="460025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F77274F5-F1BB-D626-ECE0-7426F27171FE}"/>
                  </a:ext>
                </a:extLst>
              </p:cNvPr>
              <p:cNvSpPr/>
              <p:nvPr/>
            </p:nvSpPr>
            <p:spPr>
              <a:xfrm>
                <a:off x="6235360" y="3884682"/>
                <a:ext cx="1614430" cy="460025"/>
              </a:xfrm>
              <a:prstGeom prst="rect">
                <a:avLst/>
              </a:prstGeom>
              <a:solidFill>
                <a:srgbClr val="E1F2FF"/>
              </a:solidFill>
              <a:ln w="12700"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33" name="그룹 32">
                <a:extLst>
                  <a:ext uri="{FF2B5EF4-FFF2-40B4-BE49-F238E27FC236}">
                    <a16:creationId xmlns:a16="http://schemas.microsoft.com/office/drawing/2014/main" id="{3DE51F70-5333-6599-E15C-84FD1791C72F}"/>
                  </a:ext>
                </a:extLst>
              </p:cNvPr>
              <p:cNvGrpSpPr/>
              <p:nvPr/>
            </p:nvGrpSpPr>
            <p:grpSpPr>
              <a:xfrm>
                <a:off x="6497269" y="3988694"/>
                <a:ext cx="991553" cy="252000"/>
                <a:chOff x="6520536" y="4032698"/>
                <a:chExt cx="991553" cy="252000"/>
              </a:xfrm>
            </p:grpSpPr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CE1AF02D-42E6-5BCC-0F01-7F8AD26C8963}"/>
                    </a:ext>
                  </a:extLst>
                </p:cNvPr>
                <p:cNvSpPr txBox="1"/>
                <p:nvPr/>
              </p:nvSpPr>
              <p:spPr>
                <a:xfrm>
                  <a:off x="6772536" y="4050976"/>
                  <a:ext cx="739553" cy="215444"/>
                </a:xfrm>
                <a:prstGeom prst="rect">
                  <a:avLst/>
                </a:prstGeom>
                <a:noFill/>
              </p:spPr>
              <p:txBody>
                <a:bodyPr wrap="none" lIns="72000" tIns="0" rIns="0" bIns="0" rtlCol="0" anchor="b">
                  <a:spAutoFit/>
                </a:bodyPr>
                <a:lstStyle/>
                <a:p>
                  <a:pPr algn="ctr"/>
                  <a:r>
                    <a:rPr lang="ko-KR" altLang="en-US" sz="14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웹 사이트</a:t>
                  </a:r>
                  <a:endParaRPr lang="ko-KR" altLang="en-US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</p:txBody>
            </p:sp>
            <p:pic>
              <p:nvPicPr>
                <p:cNvPr id="35" name="그림 34" descr="원, 상징, 로고, 그래픽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D8F48D50-C48E-F585-E3C2-170356635DC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102" t="4102" r="4458" b="4458"/>
                <a:stretch>
                  <a:fillRect/>
                </a:stretch>
              </p:blipFill>
              <p:spPr>
                <a:xfrm>
                  <a:off x="6520536" y="4032698"/>
                  <a:ext cx="252000" cy="252000"/>
                </a:xfrm>
                <a:prstGeom prst="ellipse">
                  <a:avLst/>
                </a:prstGeom>
              </p:spPr>
            </p:pic>
          </p:grpSp>
        </p:grpSp>
        <p:sp>
          <p:nvSpPr>
            <p:cNvPr id="31" name="직사각형 30">
              <a:hlinkClick r:id="rId3" tooltip="웹사이트 보기"/>
              <a:extLst>
                <a:ext uri="{FF2B5EF4-FFF2-40B4-BE49-F238E27FC236}">
                  <a16:creationId xmlns:a16="http://schemas.microsoft.com/office/drawing/2014/main" id="{1A03042F-98CC-0AB7-791E-04FF0B69EA34}"/>
                </a:ext>
              </a:extLst>
            </p:cNvPr>
            <p:cNvSpPr/>
            <p:nvPr/>
          </p:nvSpPr>
          <p:spPr>
            <a:xfrm>
              <a:off x="6235360" y="3884682"/>
              <a:ext cx="1614430" cy="460025"/>
            </a:xfrm>
            <a:prstGeom prst="rect">
              <a:avLst/>
            </a:prstGeom>
            <a:noFill/>
            <a:ln w="12700"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89792E1-3734-A405-D771-586ABF5A0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p.</a:t>
            </a:r>
            <a:fld id="{070F40F9-ACE8-4B8E-BEF3-4D4725501AF7}" type="slidenum">
              <a:rPr lang="ko-KR" altLang="en-US" smtClean="0"/>
              <a:pPr/>
              <a:t>9</a:t>
            </a:fld>
            <a:r>
              <a:rPr lang="en-US" altLang="ko-KR"/>
              <a:t>/8</a:t>
            </a:r>
            <a:endParaRPr lang="ko-KR" alt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7DF3CE2C-2C41-ECEE-001A-FCDE355AADA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993880" y="76200"/>
            <a:ext cx="38472" cy="13850"/>
          </a:xfrm>
        </p:spPr>
        <p:txBody>
          <a:bodyPr vert="horz" wrap="none" lIns="0" tIns="0" rIns="0" bIns="0" rtlCol="0" anchor="ctr">
            <a:spAutoFit/>
          </a:bodyPr>
          <a:lstStyle/>
          <a:p>
            <a:r>
              <a:rPr lang="ko-KR" altLang="en-US" sz="100" dirty="0">
                <a:solidFill>
                  <a:schemeClr val="bg1"/>
                </a:solidFill>
              </a:rPr>
              <a:t>마무리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B4DFE8-2728-00C3-80FE-4211F48B046F}"/>
              </a:ext>
            </a:extLst>
          </p:cNvPr>
          <p:cNvSpPr txBox="1"/>
          <p:nvPr/>
        </p:nvSpPr>
        <p:spPr>
          <a:xfrm>
            <a:off x="3204568" y="2368193"/>
            <a:ext cx="5782865" cy="738664"/>
          </a:xfrm>
          <a:prstGeom prst="rect">
            <a:avLst/>
          </a:prstGeom>
          <a:noFill/>
          <a:effectLst/>
        </p:spPr>
        <p:txBody>
          <a:bodyPr wrap="none" lIns="0" tIns="0" rIns="0" bIns="0" rtlCol="0" anchor="b">
            <a:spAutoFit/>
          </a:bodyPr>
          <a:lstStyle/>
          <a:p>
            <a:pPr algn="ctr"/>
            <a:r>
              <a:rPr lang="en-US" altLang="ko-KR" sz="4800" dirty="0">
                <a:latin typeface="페이퍼로지 7 Bold" pitchFamily="2" charset="-127"/>
                <a:ea typeface="페이퍼로지 7 Bold" pitchFamily="2" charset="-127"/>
                <a:cs typeface="Pretendard" panose="02000503000000020004" pitchFamily="2" charset="-127"/>
              </a:rPr>
              <a:t>End Of Document</a:t>
            </a:r>
            <a:endParaRPr lang="ko-KR" altLang="en-US" sz="6000" dirty="0">
              <a:latin typeface="페이퍼로지 7 Bold" pitchFamily="2" charset="-127"/>
              <a:ea typeface="페이퍼로지 7 Bold" pitchFamily="2" charset="-127"/>
              <a:cs typeface="Pretendard" panose="02000503000000020004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E974D0-8909-D09A-FD66-646726071125}"/>
              </a:ext>
            </a:extLst>
          </p:cNvPr>
          <p:cNvSpPr txBox="1"/>
          <p:nvPr/>
        </p:nvSpPr>
        <p:spPr>
          <a:xfrm>
            <a:off x="3383719" y="3354795"/>
            <a:ext cx="5424562" cy="215444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algn="ctr"/>
            <a:r>
              <a:rPr lang="ko-KR" altLang="en-US" sz="1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저의 포트폴리오 문서들은 아래의 링크를 통해 자세하게 확인하실 수 있습니다</a:t>
            </a:r>
            <a:r>
              <a:rPr lang="en-US" altLang="ko-KR" sz="1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841234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11676</TotalTime>
  <Words>843</Words>
  <Application>Microsoft Office PowerPoint</Application>
  <PresentationFormat>와이드스크린</PresentationFormat>
  <Paragraphs>211</Paragraphs>
  <Slides>9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7" baseType="lpstr">
      <vt:lpstr>Pretendard</vt:lpstr>
      <vt:lpstr>Pretendard Medium</vt:lpstr>
      <vt:lpstr>Pretendard SemiBold</vt:lpstr>
      <vt:lpstr>맑은 고딕</vt:lpstr>
      <vt:lpstr>페이퍼로지 5 Medium</vt:lpstr>
      <vt:lpstr>페이퍼로지 7 Bold</vt:lpstr>
      <vt:lpstr>Arial</vt:lpstr>
      <vt:lpstr>Office 테마</vt:lpstr>
      <vt:lpstr>소개</vt:lpstr>
      <vt:lpstr>이력</vt:lpstr>
      <vt:lpstr>분석_1 : 전투 시스템 역기획</vt:lpstr>
      <vt:lpstr>분석_1 : 전투 시스템 역기획</vt:lpstr>
      <vt:lpstr>분석_2 : 스킬 역기획</vt:lpstr>
      <vt:lpstr>분석_3 : 데이터 테이블</vt:lpstr>
      <vt:lpstr>설계 : 신규 캐릭터</vt:lpstr>
      <vt:lpstr>구현 : 협업 및 개발 경험</vt:lpstr>
      <vt:lpstr>마무리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홍진선(2017184037)</dc:creator>
  <cp:lastModifiedBy>홍진선(2017184037)</cp:lastModifiedBy>
  <cp:revision>537</cp:revision>
  <dcterms:created xsi:type="dcterms:W3CDTF">2025-06-06T11:22:44Z</dcterms:created>
  <dcterms:modified xsi:type="dcterms:W3CDTF">2025-08-28T10:38:36Z</dcterms:modified>
</cp:coreProperties>
</file>